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61" r:id="rId3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72B2B"/>
    <a:srgbClr val="315458"/>
    <a:srgbClr val="F7FAFC"/>
    <a:srgbClr val="202434"/>
    <a:srgbClr val="1A2A44"/>
    <a:srgbClr val="1A202C"/>
    <a:srgbClr val="252E3F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3CCA1-739E-42AE-8BFC-8BF6B2CBB99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EC0D3-2E05-4F1A-B62C-C9B8AC18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12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1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6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2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8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4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2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8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1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0FB15-6E7B-4E10-9F9B-FFD97C0BA93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3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0FB15-6E7B-4E10-9F9B-FFD97C0BA93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CC2B-C95D-44D3-AE1B-F0F935677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60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CEE232-B1E5-4391-B57A-9CD9FC4102B2}"/>
              </a:ext>
            </a:extLst>
          </p:cNvPr>
          <p:cNvSpPr/>
          <p:nvPr/>
        </p:nvSpPr>
        <p:spPr>
          <a:xfrm>
            <a:off x="1" y="0"/>
            <a:ext cx="18287999" cy="2460811"/>
          </a:xfrm>
          <a:prstGeom prst="roundRect">
            <a:avLst>
              <a:gd name="adj" fmla="val 0"/>
            </a:avLst>
          </a:prstGeom>
          <a:solidFill>
            <a:srgbClr val="315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35E8B4-D829-4BF2-B50C-42F4FAB7F3A6}"/>
              </a:ext>
            </a:extLst>
          </p:cNvPr>
          <p:cNvSpPr/>
          <p:nvPr/>
        </p:nvSpPr>
        <p:spPr>
          <a:xfrm>
            <a:off x="281618" y="684589"/>
            <a:ext cx="4320000" cy="19836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12700" dir="252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9A5BD03-F4CD-4CED-B35F-DB8309AA05D1}"/>
              </a:ext>
            </a:extLst>
          </p:cNvPr>
          <p:cNvSpPr/>
          <p:nvPr/>
        </p:nvSpPr>
        <p:spPr>
          <a:xfrm>
            <a:off x="281617" y="2827236"/>
            <a:ext cx="5668609" cy="32422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12700" dir="252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74A624-96EF-40D1-9799-1F05A1DC6793}"/>
              </a:ext>
            </a:extLst>
          </p:cNvPr>
          <p:cNvSpPr/>
          <p:nvPr/>
        </p:nvSpPr>
        <p:spPr>
          <a:xfrm>
            <a:off x="4757740" y="684589"/>
            <a:ext cx="4320000" cy="198362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12700" dir="252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071759-0A16-4320-AEC3-1C84E69F7EB5}"/>
              </a:ext>
            </a:extLst>
          </p:cNvPr>
          <p:cNvSpPr/>
          <p:nvPr/>
        </p:nvSpPr>
        <p:spPr>
          <a:xfrm>
            <a:off x="9233862" y="669075"/>
            <a:ext cx="4320000" cy="19991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12700" dir="252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F9C497-5ACA-45ED-886D-A0C3B30F234C}"/>
              </a:ext>
            </a:extLst>
          </p:cNvPr>
          <p:cNvSpPr/>
          <p:nvPr/>
        </p:nvSpPr>
        <p:spPr>
          <a:xfrm>
            <a:off x="13727801" y="669075"/>
            <a:ext cx="4320000" cy="19991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12700" dir="252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6B4CD0-870B-4182-9A7F-4C0A94B269BE}"/>
              </a:ext>
            </a:extLst>
          </p:cNvPr>
          <p:cNvSpPr/>
          <p:nvPr/>
        </p:nvSpPr>
        <p:spPr>
          <a:xfrm>
            <a:off x="281618" y="6228522"/>
            <a:ext cx="8796122" cy="38276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12700" dir="252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8958311-092E-413C-AEE2-2B917C70ECF6}"/>
              </a:ext>
            </a:extLst>
          </p:cNvPr>
          <p:cNvSpPr/>
          <p:nvPr/>
        </p:nvSpPr>
        <p:spPr>
          <a:xfrm>
            <a:off x="9233861" y="6228522"/>
            <a:ext cx="8813939" cy="38276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12700" dir="252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95FF33-F4F4-4A7C-B8D9-7E2B370A3660}"/>
              </a:ext>
            </a:extLst>
          </p:cNvPr>
          <p:cNvSpPr/>
          <p:nvPr/>
        </p:nvSpPr>
        <p:spPr>
          <a:xfrm>
            <a:off x="6105947" y="2827236"/>
            <a:ext cx="5668609" cy="32422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12700" dir="252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A89E46-F06D-47B8-BDFE-0B3CE820FBB8}"/>
              </a:ext>
            </a:extLst>
          </p:cNvPr>
          <p:cNvSpPr/>
          <p:nvPr/>
        </p:nvSpPr>
        <p:spPr>
          <a:xfrm>
            <a:off x="11930277" y="2827236"/>
            <a:ext cx="6117523" cy="324226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12700" dir="252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/>
          </a:p>
        </p:txBody>
      </p:sp>
    </p:spTree>
    <p:extLst>
      <p:ext uri="{BB962C8B-B14F-4D97-AF65-F5344CB8AC3E}">
        <p14:creationId xmlns:p14="http://schemas.microsoft.com/office/powerpoint/2010/main" val="316285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E496F2D-F931-416F-8DCC-7E6398D34F50}"/>
              </a:ext>
            </a:extLst>
          </p:cNvPr>
          <p:cNvSpPr txBox="1">
            <a:spLocks/>
          </p:cNvSpPr>
          <p:nvPr/>
        </p:nvSpPr>
        <p:spPr>
          <a:xfrm>
            <a:off x="1885950" y="821533"/>
            <a:ext cx="14192250" cy="1693067"/>
          </a:xfrm>
          <a:prstGeom prst="rect">
            <a:avLst/>
          </a:prstGeom>
        </p:spPr>
        <p:txBody>
          <a:bodyPr vert="horz" lIns="137160" tIns="68580" rIns="137160" bIns="685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000" b="1" dirty="0"/>
              <a:t>Good Fonts with this theme: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07601B6-2F02-4852-96B0-1C422D0CE3FA}"/>
              </a:ext>
            </a:extLst>
          </p:cNvPr>
          <p:cNvSpPr txBox="1">
            <a:spLocks/>
          </p:cNvSpPr>
          <p:nvPr/>
        </p:nvSpPr>
        <p:spPr>
          <a:xfrm>
            <a:off x="2266950" y="3336133"/>
            <a:ext cx="16402050" cy="6179342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Montserrat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Poppins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 err="1"/>
              <a:t>Lato</a:t>
            </a:r>
            <a:endParaRPr lang="en-US" sz="3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Roboto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Inter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08316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</TotalTime>
  <Words>11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Mikushin</dc:creator>
  <cp:lastModifiedBy>Mikhail Mikushin</cp:lastModifiedBy>
  <cp:revision>55</cp:revision>
  <dcterms:created xsi:type="dcterms:W3CDTF">2025-05-15T05:03:05Z</dcterms:created>
  <dcterms:modified xsi:type="dcterms:W3CDTF">2025-08-08T15:07:05Z</dcterms:modified>
</cp:coreProperties>
</file>