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72" r:id="rId3"/>
    <p:sldId id="273" r:id="rId4"/>
    <p:sldId id="260" r:id="rId5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D93"/>
    <a:srgbClr val="EA7A5E"/>
    <a:srgbClr val="EFF0F2"/>
    <a:srgbClr val="404040"/>
    <a:srgbClr val="1A1A1A"/>
    <a:srgbClr val="FFFFFF"/>
    <a:srgbClr val="000000"/>
    <a:srgbClr val="E0E0E0"/>
    <a:srgbClr val="090909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4215" autoAdjust="0"/>
  </p:normalViewPr>
  <p:slideViewPr>
    <p:cSldViewPr snapToGrid="0">
      <p:cViewPr varScale="1">
        <p:scale>
          <a:sx n="72" d="100"/>
          <a:sy n="72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0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9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2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9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FB15-6E7B-4E10-9F9B-FFD97C0BA93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7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3135D77-61D4-44C8-8305-CB7FD98DCFFC}"/>
              </a:ext>
            </a:extLst>
          </p:cNvPr>
          <p:cNvSpPr/>
          <p:nvPr/>
        </p:nvSpPr>
        <p:spPr>
          <a:xfrm>
            <a:off x="0" y="620359"/>
            <a:ext cx="18288000" cy="96666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AEEFE5-AA7E-4263-B96F-E36773EC023D}"/>
              </a:ext>
            </a:extLst>
          </p:cNvPr>
          <p:cNvSpPr/>
          <p:nvPr/>
        </p:nvSpPr>
        <p:spPr>
          <a:xfrm>
            <a:off x="328327" y="1197414"/>
            <a:ext cx="4309933" cy="1797578"/>
          </a:xfrm>
          <a:prstGeom prst="roundRect">
            <a:avLst>
              <a:gd name="adj" fmla="val 2819"/>
            </a:avLst>
          </a:prstGeom>
          <a:gradFill flip="none" rotWithShape="1">
            <a:gsLst>
              <a:gs pos="0">
                <a:srgbClr val="EA7A5E">
                  <a:alpha val="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AA8B1D-DBD9-49A4-8A12-F8E334807451}"/>
              </a:ext>
            </a:extLst>
          </p:cNvPr>
          <p:cNvSpPr/>
          <p:nvPr/>
        </p:nvSpPr>
        <p:spPr>
          <a:xfrm>
            <a:off x="4787684" y="1197413"/>
            <a:ext cx="4309933" cy="1797579"/>
          </a:xfrm>
          <a:prstGeom prst="roundRect">
            <a:avLst>
              <a:gd name="adj" fmla="val 2819"/>
            </a:avLst>
          </a:prstGeom>
          <a:gradFill flip="none" rotWithShape="1">
            <a:gsLst>
              <a:gs pos="0">
                <a:srgbClr val="EA7A5E">
                  <a:alpha val="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31F826-22B0-4DE3-906C-53578CB092CD}"/>
              </a:ext>
            </a:extLst>
          </p:cNvPr>
          <p:cNvSpPr/>
          <p:nvPr/>
        </p:nvSpPr>
        <p:spPr>
          <a:xfrm>
            <a:off x="9247041" y="1197413"/>
            <a:ext cx="4309933" cy="1797579"/>
          </a:xfrm>
          <a:prstGeom prst="roundRect">
            <a:avLst>
              <a:gd name="adj" fmla="val 2819"/>
            </a:avLst>
          </a:prstGeom>
          <a:gradFill flip="none" rotWithShape="1">
            <a:gsLst>
              <a:gs pos="0">
                <a:srgbClr val="EA7A5E">
                  <a:alpha val="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F43B6D-B92C-4714-924D-3ED1C4B96F42}"/>
              </a:ext>
            </a:extLst>
          </p:cNvPr>
          <p:cNvSpPr/>
          <p:nvPr/>
        </p:nvSpPr>
        <p:spPr>
          <a:xfrm>
            <a:off x="13706398" y="1197411"/>
            <a:ext cx="4309933" cy="1797579"/>
          </a:xfrm>
          <a:prstGeom prst="roundRect">
            <a:avLst>
              <a:gd name="adj" fmla="val 2819"/>
            </a:avLst>
          </a:prstGeom>
          <a:gradFill flip="none" rotWithShape="1">
            <a:gsLst>
              <a:gs pos="0">
                <a:srgbClr val="EA7A5E">
                  <a:alpha val="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22477F-75B8-4ABA-8081-9E3681BFD372}"/>
              </a:ext>
            </a:extLst>
          </p:cNvPr>
          <p:cNvSpPr/>
          <p:nvPr/>
        </p:nvSpPr>
        <p:spPr>
          <a:xfrm>
            <a:off x="328328" y="3138856"/>
            <a:ext cx="11413098" cy="3473979"/>
          </a:xfrm>
          <a:prstGeom prst="roundRect">
            <a:avLst>
              <a:gd name="adj" fmla="val 281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3A7178-C656-4754-81BF-5BA2DA6C0CF4}"/>
              </a:ext>
            </a:extLst>
          </p:cNvPr>
          <p:cNvSpPr/>
          <p:nvPr/>
        </p:nvSpPr>
        <p:spPr>
          <a:xfrm>
            <a:off x="11887200" y="3138856"/>
            <a:ext cx="6129130" cy="3473979"/>
          </a:xfrm>
          <a:prstGeom prst="roundRect">
            <a:avLst>
              <a:gd name="adj" fmla="val 281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6B3DDA-07E2-4D48-9687-F10EA1D482DB}"/>
              </a:ext>
            </a:extLst>
          </p:cNvPr>
          <p:cNvSpPr/>
          <p:nvPr/>
        </p:nvSpPr>
        <p:spPr>
          <a:xfrm>
            <a:off x="328328" y="6756699"/>
            <a:ext cx="5939950" cy="3275197"/>
          </a:xfrm>
          <a:prstGeom prst="roundRect">
            <a:avLst>
              <a:gd name="adj" fmla="val 281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08294D-B9CA-421E-8184-EFA3323CF7DB}"/>
              </a:ext>
            </a:extLst>
          </p:cNvPr>
          <p:cNvSpPr/>
          <p:nvPr/>
        </p:nvSpPr>
        <p:spPr>
          <a:xfrm>
            <a:off x="12490171" y="6756698"/>
            <a:ext cx="5526157" cy="3275197"/>
          </a:xfrm>
          <a:prstGeom prst="roundRect">
            <a:avLst>
              <a:gd name="adj" fmla="val 281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9C090F-BCFB-48E3-8655-F94150447A9C}"/>
              </a:ext>
            </a:extLst>
          </p:cNvPr>
          <p:cNvSpPr/>
          <p:nvPr/>
        </p:nvSpPr>
        <p:spPr>
          <a:xfrm>
            <a:off x="6467061" y="6756698"/>
            <a:ext cx="5837582" cy="3275197"/>
          </a:xfrm>
          <a:prstGeom prst="roundRect">
            <a:avLst>
              <a:gd name="adj" fmla="val 281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</p:spTree>
    <p:extLst>
      <p:ext uri="{BB962C8B-B14F-4D97-AF65-F5344CB8AC3E}">
        <p14:creationId xmlns:p14="http://schemas.microsoft.com/office/powerpoint/2010/main" val="7832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3135D77-61D4-44C8-8305-CB7FD98DCFFC}"/>
              </a:ext>
            </a:extLst>
          </p:cNvPr>
          <p:cNvSpPr/>
          <p:nvPr/>
        </p:nvSpPr>
        <p:spPr>
          <a:xfrm>
            <a:off x="0" y="620359"/>
            <a:ext cx="18288000" cy="96666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AEEFE5-AA7E-4263-B96F-E36773EC023D}"/>
              </a:ext>
            </a:extLst>
          </p:cNvPr>
          <p:cNvSpPr/>
          <p:nvPr/>
        </p:nvSpPr>
        <p:spPr>
          <a:xfrm>
            <a:off x="328327" y="1197414"/>
            <a:ext cx="4309933" cy="1797578"/>
          </a:xfrm>
          <a:prstGeom prst="roundRect">
            <a:avLst>
              <a:gd name="adj" fmla="val 2819"/>
            </a:avLst>
          </a:prstGeom>
          <a:gradFill flip="none" rotWithShape="1">
            <a:gsLst>
              <a:gs pos="0">
                <a:srgbClr val="EA7A5E">
                  <a:alpha val="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AA8B1D-DBD9-49A4-8A12-F8E334807451}"/>
              </a:ext>
            </a:extLst>
          </p:cNvPr>
          <p:cNvSpPr/>
          <p:nvPr/>
        </p:nvSpPr>
        <p:spPr>
          <a:xfrm>
            <a:off x="4787684" y="1197413"/>
            <a:ext cx="4309933" cy="1797579"/>
          </a:xfrm>
          <a:prstGeom prst="roundRect">
            <a:avLst>
              <a:gd name="adj" fmla="val 2819"/>
            </a:avLst>
          </a:prstGeom>
          <a:gradFill flip="none" rotWithShape="1">
            <a:gsLst>
              <a:gs pos="0">
                <a:srgbClr val="EA7A5E">
                  <a:alpha val="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31F826-22B0-4DE3-906C-53578CB092CD}"/>
              </a:ext>
            </a:extLst>
          </p:cNvPr>
          <p:cNvSpPr/>
          <p:nvPr/>
        </p:nvSpPr>
        <p:spPr>
          <a:xfrm>
            <a:off x="9247041" y="1197413"/>
            <a:ext cx="4309933" cy="1797579"/>
          </a:xfrm>
          <a:prstGeom prst="roundRect">
            <a:avLst>
              <a:gd name="adj" fmla="val 2819"/>
            </a:avLst>
          </a:prstGeom>
          <a:gradFill flip="none" rotWithShape="1">
            <a:gsLst>
              <a:gs pos="0">
                <a:srgbClr val="EA7A5E">
                  <a:alpha val="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F43B6D-B92C-4714-924D-3ED1C4B96F42}"/>
              </a:ext>
            </a:extLst>
          </p:cNvPr>
          <p:cNvSpPr/>
          <p:nvPr/>
        </p:nvSpPr>
        <p:spPr>
          <a:xfrm>
            <a:off x="13706398" y="1197411"/>
            <a:ext cx="4309933" cy="1797579"/>
          </a:xfrm>
          <a:prstGeom prst="roundRect">
            <a:avLst>
              <a:gd name="adj" fmla="val 2819"/>
            </a:avLst>
          </a:prstGeom>
          <a:gradFill flip="none" rotWithShape="1">
            <a:gsLst>
              <a:gs pos="0">
                <a:srgbClr val="EA7A5E">
                  <a:alpha val="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22477F-75B8-4ABA-8081-9E3681BFD372}"/>
              </a:ext>
            </a:extLst>
          </p:cNvPr>
          <p:cNvSpPr/>
          <p:nvPr/>
        </p:nvSpPr>
        <p:spPr>
          <a:xfrm>
            <a:off x="328328" y="3138856"/>
            <a:ext cx="4309932" cy="3473979"/>
          </a:xfrm>
          <a:prstGeom prst="roundRect">
            <a:avLst>
              <a:gd name="adj" fmla="val 281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3A7178-C656-4754-81BF-5BA2DA6C0CF4}"/>
              </a:ext>
            </a:extLst>
          </p:cNvPr>
          <p:cNvSpPr/>
          <p:nvPr/>
        </p:nvSpPr>
        <p:spPr>
          <a:xfrm>
            <a:off x="9247039" y="3138855"/>
            <a:ext cx="8769291" cy="6893040"/>
          </a:xfrm>
          <a:prstGeom prst="roundRect">
            <a:avLst>
              <a:gd name="adj" fmla="val 2050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6B3DDA-07E2-4D48-9687-F10EA1D482DB}"/>
              </a:ext>
            </a:extLst>
          </p:cNvPr>
          <p:cNvSpPr/>
          <p:nvPr/>
        </p:nvSpPr>
        <p:spPr>
          <a:xfrm>
            <a:off x="328328" y="6756699"/>
            <a:ext cx="4309932" cy="3275197"/>
          </a:xfrm>
          <a:prstGeom prst="roundRect">
            <a:avLst>
              <a:gd name="adj" fmla="val 281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9C090F-BCFB-48E3-8655-F94150447A9C}"/>
              </a:ext>
            </a:extLst>
          </p:cNvPr>
          <p:cNvSpPr/>
          <p:nvPr/>
        </p:nvSpPr>
        <p:spPr>
          <a:xfrm>
            <a:off x="4787684" y="6756698"/>
            <a:ext cx="4309932" cy="3275197"/>
          </a:xfrm>
          <a:prstGeom prst="roundRect">
            <a:avLst>
              <a:gd name="adj" fmla="val 281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63E376-661A-49D6-B440-4D893FB5AD79}"/>
              </a:ext>
            </a:extLst>
          </p:cNvPr>
          <p:cNvSpPr/>
          <p:nvPr/>
        </p:nvSpPr>
        <p:spPr>
          <a:xfrm>
            <a:off x="4787684" y="3138855"/>
            <a:ext cx="4309932" cy="3473979"/>
          </a:xfrm>
          <a:prstGeom prst="roundRect">
            <a:avLst>
              <a:gd name="adj" fmla="val 281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</p:spTree>
    <p:extLst>
      <p:ext uri="{BB962C8B-B14F-4D97-AF65-F5344CB8AC3E}">
        <p14:creationId xmlns:p14="http://schemas.microsoft.com/office/powerpoint/2010/main" val="140044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3135D77-61D4-44C8-8305-CB7FD98DCFFC}"/>
              </a:ext>
            </a:extLst>
          </p:cNvPr>
          <p:cNvSpPr/>
          <p:nvPr/>
        </p:nvSpPr>
        <p:spPr>
          <a:xfrm>
            <a:off x="0" y="620359"/>
            <a:ext cx="18288000" cy="96666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AEEFE5-AA7E-4263-B96F-E36773EC023D}"/>
              </a:ext>
            </a:extLst>
          </p:cNvPr>
          <p:cNvSpPr/>
          <p:nvPr/>
        </p:nvSpPr>
        <p:spPr>
          <a:xfrm>
            <a:off x="328327" y="1197414"/>
            <a:ext cx="4309933" cy="1797578"/>
          </a:xfrm>
          <a:prstGeom prst="roundRect">
            <a:avLst>
              <a:gd name="adj" fmla="val 2819"/>
            </a:avLst>
          </a:prstGeom>
          <a:gradFill flip="none" rotWithShape="1">
            <a:gsLst>
              <a:gs pos="0">
                <a:srgbClr val="EA7A5E">
                  <a:alpha val="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AA8B1D-DBD9-49A4-8A12-F8E334807451}"/>
              </a:ext>
            </a:extLst>
          </p:cNvPr>
          <p:cNvSpPr/>
          <p:nvPr/>
        </p:nvSpPr>
        <p:spPr>
          <a:xfrm>
            <a:off x="4787684" y="1197413"/>
            <a:ext cx="4309933" cy="1797579"/>
          </a:xfrm>
          <a:prstGeom prst="roundRect">
            <a:avLst>
              <a:gd name="adj" fmla="val 2819"/>
            </a:avLst>
          </a:prstGeom>
          <a:gradFill flip="none" rotWithShape="1">
            <a:gsLst>
              <a:gs pos="0">
                <a:srgbClr val="EA7A5E">
                  <a:alpha val="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31F826-22B0-4DE3-906C-53578CB092CD}"/>
              </a:ext>
            </a:extLst>
          </p:cNvPr>
          <p:cNvSpPr/>
          <p:nvPr/>
        </p:nvSpPr>
        <p:spPr>
          <a:xfrm>
            <a:off x="9247041" y="1197413"/>
            <a:ext cx="4309933" cy="1797579"/>
          </a:xfrm>
          <a:prstGeom prst="roundRect">
            <a:avLst>
              <a:gd name="adj" fmla="val 2819"/>
            </a:avLst>
          </a:prstGeom>
          <a:gradFill flip="none" rotWithShape="1">
            <a:gsLst>
              <a:gs pos="0">
                <a:srgbClr val="EA7A5E">
                  <a:alpha val="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F43B6D-B92C-4714-924D-3ED1C4B96F42}"/>
              </a:ext>
            </a:extLst>
          </p:cNvPr>
          <p:cNvSpPr/>
          <p:nvPr/>
        </p:nvSpPr>
        <p:spPr>
          <a:xfrm>
            <a:off x="13706398" y="1197411"/>
            <a:ext cx="4309933" cy="1797579"/>
          </a:xfrm>
          <a:prstGeom prst="roundRect">
            <a:avLst>
              <a:gd name="adj" fmla="val 2819"/>
            </a:avLst>
          </a:prstGeom>
          <a:gradFill flip="none" rotWithShape="1">
            <a:gsLst>
              <a:gs pos="0">
                <a:srgbClr val="EA7A5E">
                  <a:alpha val="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6B3DDA-07E2-4D48-9687-F10EA1D482DB}"/>
              </a:ext>
            </a:extLst>
          </p:cNvPr>
          <p:cNvSpPr/>
          <p:nvPr/>
        </p:nvSpPr>
        <p:spPr>
          <a:xfrm>
            <a:off x="328328" y="6756699"/>
            <a:ext cx="4309932" cy="3275197"/>
          </a:xfrm>
          <a:prstGeom prst="roundRect">
            <a:avLst>
              <a:gd name="adj" fmla="val 281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0DEDF7-92B7-4E8C-925C-8D30DCF50851}"/>
              </a:ext>
            </a:extLst>
          </p:cNvPr>
          <p:cNvSpPr/>
          <p:nvPr/>
        </p:nvSpPr>
        <p:spPr>
          <a:xfrm>
            <a:off x="9247038" y="6756699"/>
            <a:ext cx="8769288" cy="3275197"/>
          </a:xfrm>
          <a:prstGeom prst="roundRect">
            <a:avLst>
              <a:gd name="adj" fmla="val 281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1B7028-14EE-45C4-A699-5B33737F533A}"/>
              </a:ext>
            </a:extLst>
          </p:cNvPr>
          <p:cNvSpPr/>
          <p:nvPr/>
        </p:nvSpPr>
        <p:spPr>
          <a:xfrm>
            <a:off x="328328" y="3138856"/>
            <a:ext cx="11413098" cy="3473979"/>
          </a:xfrm>
          <a:prstGeom prst="roundRect">
            <a:avLst>
              <a:gd name="adj" fmla="val 281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C83DE2-300B-412A-8E1F-1D3480C2BBC8}"/>
              </a:ext>
            </a:extLst>
          </p:cNvPr>
          <p:cNvSpPr/>
          <p:nvPr/>
        </p:nvSpPr>
        <p:spPr>
          <a:xfrm>
            <a:off x="11887200" y="3138856"/>
            <a:ext cx="6129130" cy="3473979"/>
          </a:xfrm>
          <a:prstGeom prst="roundRect">
            <a:avLst>
              <a:gd name="adj" fmla="val 281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CCEE14-73E5-4063-8AC2-D28772A028B3}"/>
              </a:ext>
            </a:extLst>
          </p:cNvPr>
          <p:cNvSpPr/>
          <p:nvPr/>
        </p:nvSpPr>
        <p:spPr>
          <a:xfrm>
            <a:off x="4787683" y="6756699"/>
            <a:ext cx="4309932" cy="3275197"/>
          </a:xfrm>
          <a:prstGeom prst="roundRect">
            <a:avLst>
              <a:gd name="adj" fmla="val 2819"/>
            </a:avLst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</p:spTree>
    <p:extLst>
      <p:ext uri="{BB962C8B-B14F-4D97-AF65-F5344CB8AC3E}">
        <p14:creationId xmlns:p14="http://schemas.microsoft.com/office/powerpoint/2010/main" val="231148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98B1-C827-45AD-B96F-17CFBE6E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Good Fonts with this theme: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29D3-8AF3-4874-A2CD-69A3A2E5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Urbanist</a:t>
            </a:r>
          </a:p>
          <a:p>
            <a:r>
              <a:rPr lang="en-US" dirty="0"/>
              <a:t>Canyon medium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Roboto</a:t>
            </a:r>
          </a:p>
          <a:p>
            <a:r>
              <a:rPr lang="en-US" dirty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Segoe UI semi-bold</a:t>
            </a:r>
          </a:p>
          <a:p>
            <a:r>
              <a:rPr lang="en-US" dirty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Poppins</a:t>
            </a:r>
          </a:p>
          <a:p>
            <a:r>
              <a:rPr lang="en-US" dirty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Manrope</a:t>
            </a:r>
          </a:p>
          <a:p>
            <a:r>
              <a:rPr lang="en-US" dirty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Inter</a:t>
            </a:r>
          </a:p>
          <a:p>
            <a:r>
              <a:rPr lang="en-US" dirty="0" err="1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Bahnschrift</a:t>
            </a:r>
            <a:r>
              <a:rPr lang="en-US" dirty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SemiBold</a:t>
            </a:r>
            <a:r>
              <a:rPr lang="en-US" dirty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 Condensed</a:t>
            </a:r>
          </a:p>
        </p:txBody>
      </p:sp>
    </p:spTree>
    <p:extLst>
      <p:ext uri="{BB962C8B-B14F-4D97-AF65-F5344CB8AC3E}">
        <p14:creationId xmlns:p14="http://schemas.microsoft.com/office/powerpoint/2010/main" val="180948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19</Words>
  <Application>Microsoft Office PowerPoint</Application>
  <PresentationFormat>Custom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Segoe UI Semibold</vt:lpstr>
      <vt:lpstr>Office Theme</vt:lpstr>
      <vt:lpstr>PowerPoint Presentation</vt:lpstr>
      <vt:lpstr>PowerPoint Presentation</vt:lpstr>
      <vt:lpstr>PowerPoint Presentation</vt:lpstr>
      <vt:lpstr>Good Fonts with this theme: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Mikushin</dc:creator>
  <cp:lastModifiedBy>Mikhail Mikushin</cp:lastModifiedBy>
  <cp:revision>89</cp:revision>
  <dcterms:created xsi:type="dcterms:W3CDTF">2025-05-15T05:03:05Z</dcterms:created>
  <dcterms:modified xsi:type="dcterms:W3CDTF">2025-08-06T08:37:55Z</dcterms:modified>
</cp:coreProperties>
</file>