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7D7-AF87-4543-94AF-256607A35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2F6D2-7547-4915-BECD-8450B781D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EEB4-F819-4B65-A32E-A34F3B04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8FB1-0FCA-4A5C-BF83-D3CDF54F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38CF-3081-4DB8-B6E5-4DD43B3F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18B-8828-450C-858E-D4DAD538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07FE1-0929-43AB-8032-BA88E1E8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2393-11C5-44D6-A253-9E49066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0288-BD83-4D58-92BF-65253455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F570-DBCC-41E5-B993-9E7ECB13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088A3-E5DC-4BF2-BD88-63660A75E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C94A-D8B0-4FB6-BBDB-4795F0A9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ECCC0-3558-4D76-A037-C428F106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D02E-E47B-4A9B-A0D4-EC685301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D7DE-A394-498E-8FD8-02221456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4331-731C-4E73-9874-B8665989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D18B-C920-457E-BB8F-51B194D9D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D1F4-BE3A-46F4-8202-1A9FA617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FC89-D99B-489E-AFC1-FC5B346F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C4B8-176A-401A-87A6-4DEF8E76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9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548-973F-45AE-AD8C-81FD1F30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CB5C-ACED-466B-B656-C08CC4BA8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AC18-2F52-4B7F-A1DC-48C37CC6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B036-2CF2-428B-B71C-22EA9D85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FED0-E8B9-4575-B80C-C9D37BDE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87A5-6ABD-4142-B758-0B63676C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3A60-08DA-40F5-B0FF-EC7318FE8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D182B-D4C1-4E26-824B-F6BEA535D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D5910-D555-4D09-BD6F-C0983CA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0F46-1CF4-4CA4-BAC5-726794C4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74A3B-3080-4052-8E8B-8F93809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DE44-7582-4153-872B-16507B35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22AD-F807-420B-8C0D-C4959785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D79F-982D-4DB2-A2B4-DFB919BE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BC6B4-C155-43A3-9925-AB3B7A32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4395D-C1B4-41BF-B9D7-B0956EF7F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0B9D4-5F57-4778-813A-E10783BE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9E717-E7DF-4846-86AB-28049418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1DC1-A7B8-4D88-A1C0-3D8CB89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91EC-4933-4D66-8047-072C3C64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80C20-C2C1-4090-8DC3-697C0032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77919-B0CD-4EAE-A0E4-8F9AF003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65156-5E69-4F28-8499-011966D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9E7C-0CD2-4BED-8BC9-0073FF9B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41BF0-BF5B-4ADD-BF3B-3B6F5216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0B70-93FB-4B81-8BF3-5BFB466F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41FE-2035-411C-8B9C-3C932F9F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AEF7-7BBE-486F-91A8-C5771C45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D69C6-58BD-498F-B1CE-00DA4603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1E823-7BEC-46FE-97AE-96D3C9A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F0EB-ACF9-4D54-8103-74705E0F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155D-ECDF-417D-96E5-5B796CD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CF08-C90E-4F6B-AAED-611805B4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6F812-DECF-4521-BF24-E4AD3CA8C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E8F3C-8ABA-45E1-8E08-BF1F5FD6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75E0-CE75-40E8-922F-5171A90E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69284-BAD7-4326-8CFA-39EACFC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FCF6-0303-469A-84DB-92601454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3B8C1-CF5D-4A5F-8685-6CDF828F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94E41-70A6-403B-AAAE-A9187781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3C6A-6807-45D4-90D1-ECC4527E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0B5E-EB36-4AE8-92B9-BC99E629A5F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C496-6958-4865-BE3B-FFD5F8338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C4A9-FA76-429E-9023-181CF2B5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EA3D-2A8D-4F85-811E-0E3D63B7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2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4175F6-54F5-4BB4-A502-5CF2239EC3EF}"/>
              </a:ext>
            </a:extLst>
          </p:cNvPr>
          <p:cNvSpPr/>
          <p:nvPr/>
        </p:nvSpPr>
        <p:spPr>
          <a:xfrm>
            <a:off x="521999" y="510074"/>
            <a:ext cx="11137201" cy="634792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7000"/>
                </a:schemeClr>
              </a:gs>
              <a:gs pos="55000">
                <a:schemeClr val="accent5">
                  <a:lumMod val="97000"/>
                  <a:lumOff val="3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15A34C-C811-4F09-8240-06A635056856}"/>
              </a:ext>
            </a:extLst>
          </p:cNvPr>
          <p:cNvSpPr/>
          <p:nvPr/>
        </p:nvSpPr>
        <p:spPr>
          <a:xfrm>
            <a:off x="-1" y="0"/>
            <a:ext cx="52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FE42D3-41DA-4584-9FA4-14BDBCADD9E3}"/>
              </a:ext>
            </a:extLst>
          </p:cNvPr>
          <p:cNvSpPr/>
          <p:nvPr/>
        </p:nvSpPr>
        <p:spPr>
          <a:xfrm>
            <a:off x="0" y="0"/>
            <a:ext cx="12192000" cy="51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89D46-7D54-4C71-BCEE-409261BFB232}"/>
              </a:ext>
            </a:extLst>
          </p:cNvPr>
          <p:cNvSpPr/>
          <p:nvPr/>
        </p:nvSpPr>
        <p:spPr>
          <a:xfrm>
            <a:off x="11664600" y="0"/>
            <a:ext cx="52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43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9</cp:revision>
  <dcterms:created xsi:type="dcterms:W3CDTF">2025-10-07T09:15:36Z</dcterms:created>
  <dcterms:modified xsi:type="dcterms:W3CDTF">2025-10-07T09:55:02Z</dcterms:modified>
</cp:coreProperties>
</file>