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9" r:id="rId2"/>
    <p:sldMasterId id="2147483691" r:id="rId3"/>
    <p:sldMasterId id="2147483704" r:id="rId4"/>
    <p:sldMasterId id="2147483706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7" r:id="rId7"/>
    <p:sldId id="268" r:id="rId8"/>
    <p:sldId id="265" r:id="rId9"/>
    <p:sldId id="267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-114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7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8EDE1-0EDB-4C26-9C46-A086C87FACCA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948BB-E9F6-4EB6-A716-5C585F1EE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7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B5A4E-EDB2-4897-B7C2-F7D61558DCA9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D4A63-425A-46F5-8359-145286E4A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0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D4A63-425A-46F5-8359-145286E4A1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9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0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0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95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9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4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7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8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0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19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33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77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7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637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03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4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1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0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2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5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12" y="1690688"/>
            <a:ext cx="6184976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12" y="1690688"/>
            <a:ext cx="6184976" cy="30924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12" y="1690688"/>
            <a:ext cx="6184976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1111771" y="-1110886"/>
            <a:ext cx="11243872" cy="7832361"/>
          </a:xfrm>
          <a:prstGeom prst="rect">
            <a:avLst/>
          </a:prstGeom>
          <a:blipFill dpi="0" rotWithShape="1">
            <a:blip r:embed="rId14">
              <a:alphaModFix amt="25000"/>
            </a:blip>
            <a:srcRect/>
            <a:stretch>
              <a:fillRect r="50000" b="2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224603" y="6176963"/>
            <a:ext cx="2518348" cy="6794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207176" y="6224299"/>
            <a:ext cx="2363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Alfresco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4603" y="6222711"/>
            <a:ext cx="251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CMS</a:t>
            </a:r>
            <a:endParaRPr lang="ru-RU"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79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224603" y="6176963"/>
            <a:ext cx="2518348" cy="6794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057401" y="6224299"/>
            <a:ext cx="61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Competency Management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4603" y="6222711"/>
            <a:ext cx="251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System</a:t>
            </a:r>
            <a:endParaRPr lang="ru-RU"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39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32712"/>
              </p:ext>
            </p:extLst>
          </p:nvPr>
        </p:nvGraphicFramePr>
        <p:xfrm>
          <a:off x="7972925" y="4507832"/>
          <a:ext cx="3336761" cy="93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761"/>
              </a:tblGrid>
              <a:tr h="930442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Boris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Gordeev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Olesya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Baraniuc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 ITMO University, Alexey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Kashevnik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 SPIIRAS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04084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1094" y="2527324"/>
            <a:ext cx="813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Competency Based Management </a:t>
            </a:r>
            <a:r>
              <a:rPr lang="en-US" sz="3200" dirty="0">
                <a:latin typeface="Arial Black" pitchFamily="34" charset="0"/>
              </a:rPr>
              <a:t>System for ITMO</a:t>
            </a:r>
          </a:p>
          <a:p>
            <a:pPr algn="ctr"/>
            <a:r>
              <a:rPr lang="en-US" sz="3200" dirty="0">
                <a:latin typeface="Arial Black" pitchFamily="34" charset="0"/>
              </a:rPr>
              <a:t>University </a:t>
            </a:r>
            <a:r>
              <a:rPr lang="en-US" sz="3200" dirty="0" err="1">
                <a:latin typeface="Arial Black" pitchFamily="34" charset="0"/>
              </a:rPr>
              <a:t>Technopark</a:t>
            </a:r>
            <a:endParaRPr lang="en-US" sz="3200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798951" y="370285"/>
            <a:ext cx="8734006" cy="96127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3" descr="\\VBOXSVR\shared\Class_Compe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57" y="1657533"/>
            <a:ext cx="8313654" cy="35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295" y="2518610"/>
            <a:ext cx="9031706" cy="141170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Skills have their own scales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Scales start from level 0 (no knowledge or experience)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you’re gaining experience in the field, you’re gaining levels</a:t>
            </a:r>
            <a:endParaRPr lang="ru-RU" dirty="0"/>
          </a:p>
          <a:p>
            <a:endParaRPr lang="en-US" dirty="0"/>
          </a:p>
        </p:txBody>
      </p:sp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1798951" y="370285"/>
            <a:ext cx="8734006" cy="9612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do skill levels work?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8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7306"/>
            <a:ext cx="12192000" cy="117107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does it give?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4865" y="2374231"/>
            <a:ext cx="6849978" cy="1171074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Skills are now math!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Push-learning instead of pull-learning.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3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97306"/>
            <a:ext cx="12192000" cy="99461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 process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748592" y="2438401"/>
            <a:ext cx="8742946" cy="147587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Administrators create skills.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Users register (or get registered) and provide information about themselves.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Users’ competencies can be compared against each other.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5332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497306"/>
            <a:ext cx="12192000" cy="8823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/>
          </a:p>
        </p:txBody>
      </p:sp>
      <p:pic>
        <p:nvPicPr>
          <p:cNvPr id="2050" name="Picture 2" descr="\\VBOXSVR\shared\Block_Technology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99" y="1315453"/>
            <a:ext cx="6746602" cy="47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65858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fresco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lfresco Theme" id="{D496B107-426D-447B-A501-4E39386D9C90}" vid="{7E1E3F6F-1448-416F-8571-AA6542B83EE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PMS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lfresco Theme" id="{D496B107-426D-447B-A501-4E39386D9C90}" vid="{7E1E3F6F-1448-416F-8571-AA6542B83EE4}"/>
    </a:ext>
  </a:extLst>
</a:theme>
</file>

<file path=ppt/theme/theme5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105</Words>
  <Application>Microsoft Office PowerPoint</Application>
  <PresentationFormat>Custom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1_Тема Office</vt:lpstr>
      <vt:lpstr>Alfresco Theme</vt:lpstr>
      <vt:lpstr>Тема Office</vt:lpstr>
      <vt:lpstr>CPMSTheme</vt:lpstr>
      <vt:lpstr>2_Тема Office</vt:lpstr>
      <vt:lpstr>PowerPoint Presentation</vt:lpstr>
      <vt:lpstr>What is it?</vt:lpstr>
      <vt:lpstr>How do skill levels work?</vt:lpstr>
      <vt:lpstr>What does it give?</vt:lpstr>
      <vt:lpstr>Working process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 Гордеев</dc:creator>
  <cp:lastModifiedBy>O</cp:lastModifiedBy>
  <cp:revision>80</cp:revision>
  <dcterms:created xsi:type="dcterms:W3CDTF">2015-08-29T12:14:50Z</dcterms:created>
  <dcterms:modified xsi:type="dcterms:W3CDTF">2016-04-19T14:18:41Z</dcterms:modified>
</cp:coreProperties>
</file>