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6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52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24/03/2016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1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3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3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47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8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3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1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MS Visual Studio 2013 </a:t>
            </a:r>
            <a:r>
              <a:rPr lang="ru-RU" dirty="0" smtClean="0"/>
              <a:t>и язык программирования </a:t>
            </a:r>
            <a:r>
              <a:rPr lang="en-US" dirty="0" smtClean="0"/>
              <a:t>C#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38200" y="3461594"/>
            <a:ext cx="7772400" cy="24404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Управляющие конструкции</a:t>
            </a:r>
            <a:r>
              <a:rPr lang="en-US" dirty="0" smtClean="0"/>
              <a:t>: if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033670" y="719666"/>
          <a:ext cx="6573078" cy="236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2360224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(a&gt;b)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"a&gt;b"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                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else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"a&lt;b || a==b"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33670" y="43200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33670" y="3717328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Условие под оператором 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ru-RU" dirty="0" smtClean="0"/>
              <a:t>может быть только типа 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6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Управляющие конструкции</a:t>
            </a:r>
            <a:r>
              <a:rPr lang="en-US" dirty="0" smtClean="0"/>
              <a:t>: for, while, do while, </a:t>
            </a:r>
            <a:r>
              <a:rPr lang="en-US" dirty="0" err="1" smtClean="0"/>
              <a:t>foreach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07534" y="822236"/>
            <a:ext cx="395393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&lt;10;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07534" y="2548468"/>
            <a:ext cx="3953933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a&gt;b)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07534" y="4172002"/>
            <a:ext cx="395393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DoSomething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 &lt; a);</a:t>
            </a:r>
            <a:endParaRPr lang="en-GB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740400" y="2409968"/>
            <a:ext cx="513080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1, 2, 3, 4 };</a:t>
            </a:r>
          </a:p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ints)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DoSomething();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6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874276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Реализуйте любое количество из следующих методов в к</a:t>
            </a:r>
            <a:r>
              <a:rPr lang="ru-RU" dirty="0"/>
              <a:t>л</a:t>
            </a:r>
            <a:r>
              <a:rPr lang="ru-RU" dirty="0" smtClean="0"/>
              <a:t>ассе 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ru-RU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691125"/>
            <a:ext cx="10515600" cy="436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Создайте и инициализируйте в методе </a:t>
            </a:r>
            <a:r>
              <a:rPr lang="ru-RU" dirty="0" smtClean="0"/>
              <a:t>строку</a:t>
            </a:r>
            <a:r>
              <a:rPr lang="ru-RU" dirty="0" smtClean="0"/>
              <a:t>. Выводите в консоль обращение к пользователю «Угадай слово», пока пользователь не введет заданное вами значение.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Используя объект класса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 </a:t>
            </a:r>
            <a:r>
              <a:rPr lang="ru-RU" dirty="0" smtClean="0"/>
              <a:t>сгенерируйте 10 произвольных чисел и сравните их с заранее заданным числом – результат каждого сравнения выводите в консоль.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Смоделируйте копилку: изначально в ней нет денег, но в каждый проход цикла в нее помещается произвольное количество денег – используйте объект класса </a:t>
            </a:r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/>
              <a:t>выводите текущее количество денег в каждый проход цикла до достижения нужной суммы.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3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13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Полезные сочетания клавиш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103085" y="1001485"/>
            <a:ext cx="12907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Ctrl + .</a:t>
            </a:r>
          </a:p>
          <a:p>
            <a:r>
              <a:rPr lang="en-US" dirty="0" smtClean="0"/>
              <a:t>Ctrl + Space</a:t>
            </a:r>
          </a:p>
          <a:p>
            <a:r>
              <a:rPr lang="en-US" dirty="0" smtClean="0"/>
              <a:t>Tab</a:t>
            </a:r>
          </a:p>
          <a:p>
            <a:r>
              <a:rPr lang="en-US" dirty="0" smtClean="0"/>
              <a:t>F6</a:t>
            </a:r>
          </a:p>
          <a:p>
            <a:r>
              <a:rPr lang="en-US" dirty="0" smtClean="0"/>
              <a:t>F5</a:t>
            </a:r>
          </a:p>
          <a:p>
            <a:r>
              <a:rPr lang="en-US" dirty="0" err="1" smtClean="0"/>
              <a:t>Tab+Tab</a:t>
            </a:r>
            <a:endParaRPr lang="en-US" dirty="0" smtClean="0"/>
          </a:p>
          <a:p>
            <a:r>
              <a:rPr lang="en-US" dirty="0" err="1" smtClean="0"/>
              <a:t>Ctrl+e+d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</a:t>
            </a:r>
            <a:r>
              <a:rPr lang="en-US" smtClean="0"/>
              <a:t>your skills!</a:t>
            </a:r>
            <a:endParaRPr lang="en-GB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903579" y="1110670"/>
            <a:ext cx="9911049" cy="394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Реализуйте любой алгоритм сортировки.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Смоделируйте работу магазина, которые продает две линейки совершенно разных товаров: электронные книги и , но которые можно 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Познакомиться с синтаксисом языка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Научиться создавать решения, проекты в </a:t>
            </a:r>
            <a:r>
              <a:rPr lang="en-US" dirty="0" smtClean="0"/>
              <a:t>Visual Studio 2013</a:t>
            </a:r>
          </a:p>
          <a:p>
            <a:pPr lvl="1"/>
            <a:r>
              <a:rPr lang="ru-RU" dirty="0" smtClean="0"/>
              <a:t>Создание проекта</a:t>
            </a:r>
          </a:p>
          <a:p>
            <a:pPr lvl="1"/>
            <a:r>
              <a:rPr lang="ru-RU" dirty="0" smtClean="0"/>
              <a:t>Добавление классов в проект</a:t>
            </a:r>
          </a:p>
          <a:p>
            <a:pPr lvl="1"/>
            <a:r>
              <a:rPr lang="ru-RU" dirty="0" smtClean="0"/>
              <a:t>Работа с основными конструкциями языка </a:t>
            </a:r>
            <a:r>
              <a:rPr lang="en-US" dirty="0" smtClean="0"/>
              <a:t>C#</a:t>
            </a:r>
            <a:endParaRPr lang="ru-RU" dirty="0" smtClean="0"/>
          </a:p>
          <a:p>
            <a:pPr lvl="1"/>
            <a:r>
              <a:rPr lang="ru-RU" dirty="0" smtClean="0"/>
              <a:t>Добавление ссылки на нужные библиотеки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r>
              <a:rPr lang="ru-RU" dirty="0" smtClean="0"/>
              <a:t>Запустите </a:t>
            </a:r>
            <a:r>
              <a:rPr lang="en-US" dirty="0" smtClean="0"/>
              <a:t>MS Visual Studio 2013</a:t>
            </a:r>
          </a:p>
          <a:p>
            <a:r>
              <a:rPr lang="ru-RU" dirty="0" smtClean="0"/>
              <a:t>Перейдите </a:t>
            </a:r>
            <a:r>
              <a:rPr lang="en-US" dirty="0" smtClean="0"/>
              <a:t>File-&gt;New-&gt;Project</a:t>
            </a:r>
            <a:endParaRPr lang="ru-RU" dirty="0" smtClean="0"/>
          </a:p>
          <a:p>
            <a:r>
              <a:rPr lang="ru-RU" dirty="0" smtClean="0"/>
              <a:t>В открывшемся окне: </a:t>
            </a:r>
            <a:r>
              <a:rPr lang="en-US" dirty="0" smtClean="0"/>
              <a:t>Installed-&gt;Templates-&gt;Visual C#</a:t>
            </a:r>
            <a:endParaRPr lang="ru-RU" dirty="0" smtClean="0"/>
          </a:p>
          <a:p>
            <a:r>
              <a:rPr lang="ru-RU" dirty="0" smtClean="0"/>
              <a:t>Из набора шаблонов выберите </a:t>
            </a:r>
            <a:r>
              <a:rPr lang="en-US" dirty="0" smtClean="0"/>
              <a:t>Console Application</a:t>
            </a:r>
            <a:endParaRPr lang="ru-RU" dirty="0" smtClean="0"/>
          </a:p>
          <a:p>
            <a:r>
              <a:rPr lang="ru-RU" dirty="0"/>
              <a:t>Заполните поля:</a:t>
            </a:r>
          </a:p>
          <a:p>
            <a:pPr lvl="1"/>
            <a:r>
              <a:rPr lang="en-US" dirty="0"/>
              <a:t>Name – </a:t>
            </a:r>
            <a:r>
              <a:rPr lang="ru-RU" dirty="0"/>
              <a:t>имя первого проекта в решении (приложении)</a:t>
            </a:r>
          </a:p>
          <a:p>
            <a:pPr lvl="1"/>
            <a:r>
              <a:rPr lang="en-US" dirty="0"/>
              <a:t>Location – </a:t>
            </a:r>
            <a:r>
              <a:rPr lang="ru-RU" dirty="0"/>
              <a:t>расположение файлов решения </a:t>
            </a:r>
          </a:p>
          <a:p>
            <a:pPr lvl="1"/>
            <a:r>
              <a:rPr lang="en-US" dirty="0"/>
              <a:t>Solution – </a:t>
            </a:r>
            <a:r>
              <a:rPr lang="ru-RU" dirty="0"/>
              <a:t>оставьте </a:t>
            </a:r>
            <a:r>
              <a:rPr lang="en-US" dirty="0"/>
              <a:t>“Create new solution”</a:t>
            </a:r>
          </a:p>
          <a:p>
            <a:pPr lvl="1"/>
            <a:r>
              <a:rPr lang="en-US" dirty="0"/>
              <a:t>Solution name – </a:t>
            </a:r>
            <a:r>
              <a:rPr lang="ru-RU" dirty="0"/>
              <a:t>имя решения (всего приложения)</a:t>
            </a:r>
          </a:p>
          <a:p>
            <a:pPr lvl="1"/>
            <a:r>
              <a:rPr lang="ru-RU" dirty="0"/>
              <a:t>Нажмите кнопку </a:t>
            </a:r>
            <a:r>
              <a:rPr lang="en-US" dirty="0"/>
              <a:t>“OK”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MS Visual Studio 2013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Шаблон класса </a:t>
            </a:r>
            <a:r>
              <a:rPr lang="en-US" dirty="0" smtClean="0"/>
              <a:t>Program</a:t>
            </a:r>
            <a:r>
              <a:rPr lang="ru-RU" dirty="0" smtClean="0"/>
              <a:t> консольного приложения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85180"/>
              </p:ext>
            </p:extLst>
          </p:nvPr>
        </p:nvGraphicFramePr>
        <p:xfrm>
          <a:off x="2032000" y="719666"/>
          <a:ext cx="519043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43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System;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System.Collections.Generic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System.Linq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System.Text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System.Threading.Tasks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namespace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ConsoleApplication</a:t>
                      </a:r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Program</a:t>
                      </a:r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}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98" y="719666"/>
            <a:ext cx="336232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6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Добавьте в метод </a:t>
            </a:r>
            <a:r>
              <a:rPr lang="en-US" dirty="0" smtClean="0"/>
              <a:t>Main</a:t>
            </a:r>
            <a:r>
              <a:rPr lang="ru-RU" dirty="0" smtClean="0"/>
              <a:t> класса </a:t>
            </a:r>
            <a:r>
              <a:rPr lang="en-US" dirty="0" smtClean="0"/>
              <a:t>Program </a:t>
            </a:r>
            <a:r>
              <a:rPr lang="ru-RU" dirty="0" smtClean="0"/>
              <a:t>следующие две строки: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47937"/>
              </p:ext>
            </p:extLst>
          </p:nvPr>
        </p:nvGraphicFramePr>
        <p:xfrm>
          <a:off x="838200" y="1232452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Объект 2"/>
          <p:cNvSpPr txBox="1">
            <a:spLocks/>
          </p:cNvSpPr>
          <p:nvPr/>
        </p:nvSpPr>
        <p:spPr>
          <a:xfrm>
            <a:off x="838200" y="2023393"/>
            <a:ext cx="10515600" cy="416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Запустите приложение в режиме отладки, выполнив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DEBUG-&gt;Start Debugging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или</a:t>
            </a:r>
          </a:p>
          <a:p>
            <a:pPr marL="0" indent="0">
              <a:buNone/>
            </a:pPr>
            <a:r>
              <a:rPr lang="ru-RU" dirty="0" smtClean="0"/>
              <a:t>	нажмите </a:t>
            </a:r>
            <a:r>
              <a:rPr lang="en-US" dirty="0" smtClean="0"/>
              <a:t>F5</a:t>
            </a:r>
          </a:p>
          <a:p>
            <a:pPr marL="0" indent="0">
              <a:buNone/>
            </a:pPr>
            <a:r>
              <a:rPr lang="ru-RU" dirty="0" smtClean="0"/>
              <a:t>	или</a:t>
            </a:r>
          </a:p>
          <a:p>
            <a:pPr marL="0" indent="0">
              <a:buNone/>
            </a:pPr>
            <a:r>
              <a:rPr lang="ru-RU" dirty="0" smtClean="0"/>
              <a:t>	нажмите на кнопку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4652389"/>
            <a:ext cx="835991" cy="3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Целочисленные переменные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89900"/>
              </p:ext>
            </p:extLst>
          </p:nvPr>
        </p:nvGraphicFramePr>
        <p:xfrm>
          <a:off x="1033670" y="719666"/>
          <a:ext cx="6573078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 = 2;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3;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5, d = 6;</a:t>
                      </a:r>
                      <a:endParaRPr lang="ru-RU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sum = a + b;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result = c - </a:t>
                      </a:r>
                      <a:r>
                        <a:rPr lang="en-US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 + b);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(sum);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"c = {0}, d = {1}"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c,d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"result = {0}"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result);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98" y="719666"/>
            <a:ext cx="336232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1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Добавьте в метод </a:t>
            </a:r>
            <a:r>
              <a:rPr lang="en-US" dirty="0" smtClean="0"/>
              <a:t>Main</a:t>
            </a:r>
            <a:r>
              <a:rPr lang="ru-RU" dirty="0" smtClean="0"/>
              <a:t> предыдущий пример: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4652389"/>
            <a:ext cx="835991" cy="366663"/>
          </a:xfrm>
          <a:prstGeom prst="rect">
            <a:avLst/>
          </a:prstGeom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99177"/>
              </p:ext>
            </p:extLst>
          </p:nvPr>
        </p:nvGraphicFramePr>
        <p:xfrm>
          <a:off x="838200" y="1232452"/>
          <a:ext cx="657307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a = 2;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3;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5, d = 6;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e;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sum = a + b;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result = c + e;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(a + b);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(sum);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"c = {0}, d = {1}"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c,d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В е находится: {0}"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e);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.WriteLine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"result = {0}"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, result);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Console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.ReadKey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Объект 2"/>
          <p:cNvSpPr txBox="1">
            <a:spLocks/>
          </p:cNvSpPr>
          <p:nvPr/>
        </p:nvSpPr>
        <p:spPr>
          <a:xfrm>
            <a:off x="838200" y="5280991"/>
            <a:ext cx="10515600" cy="6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Попробуйте запустить приложение в режиме отладки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75861"/>
          </a:xfrm>
        </p:spPr>
        <p:txBody>
          <a:bodyPr/>
          <a:lstStyle/>
          <a:p>
            <a:r>
              <a:rPr lang="ru-RU" dirty="0" smtClean="0"/>
              <a:t>Исправьте ошибку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world!</a:t>
            </a:r>
            <a:endParaRPr lang="en-GB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838200" y="1154779"/>
            <a:ext cx="10515600" cy="6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Запустите приложение в режиме отладки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0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Элементарные типы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endParaRPr lang="en-GB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78588"/>
              </p:ext>
            </p:extLst>
          </p:nvPr>
        </p:nvGraphicFramePr>
        <p:xfrm>
          <a:off x="1033670" y="719666"/>
          <a:ext cx="65730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1;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 = 0.234;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id =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Guid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.NewGuid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ru-RU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ru-RU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"да, это строка"</a:t>
                      </a:r>
                      <a:r>
                        <a:rPr lang="ru-RU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date =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(2016, 4, 2);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33670" y="3416116"/>
            <a:ext cx="26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Предопределенные типы</a:t>
            </a:r>
            <a:endParaRPr lang="en-GB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1743"/>
              </p:ext>
            </p:extLst>
          </p:nvPr>
        </p:nvGraphicFramePr>
        <p:xfrm>
          <a:off x="1033670" y="3903132"/>
          <a:ext cx="657307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307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1;         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Int32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 = 2;</a:t>
                      </a:r>
                    </a:p>
                    <a:p>
                      <a:r>
                        <a:rPr lang="fr-FR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 = 0.1;     </a:t>
                      </a:r>
                      <a:r>
                        <a:rPr lang="fr-FR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D = 0.5;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 = 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S = </a:t>
                      </a:r>
                      <a:r>
                        <a:rPr lang="en-GB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"world!"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fr-FR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</a:t>
                      </a:r>
                      <a:r>
                        <a:rPr lang="fr-FR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       </a:t>
                      </a:r>
                      <a:r>
                        <a:rPr lang="fr-FR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C = </a:t>
                      </a:r>
                      <a:r>
                        <a:rPr lang="fr-FR" sz="1800" b="0" dirty="0" smtClean="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'C'</a:t>
                      </a:r>
                      <a:r>
                        <a:rPr lang="fr-FR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     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 = </a:t>
                      </a:r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GB" sz="1800" b="0" dirty="0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8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foo;         </a:t>
                      </a:r>
                      <a:r>
                        <a:rPr lang="en-GB" sz="1800" b="0" dirty="0" smtClean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Object</a:t>
                      </a:r>
                      <a:r>
                        <a:rPr lang="en-GB" sz="1800" b="0" dirty="0" smtClean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bar;</a:t>
                      </a:r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867</Words>
  <Application>Microsoft Office PowerPoint</Application>
  <PresentationFormat>Широкоэкранный</PresentationFormat>
  <Paragraphs>195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Занятие 1</vt:lpstr>
      <vt:lpstr>Цель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42</cp:revision>
  <dcterms:created xsi:type="dcterms:W3CDTF">2016-03-05T10:47:39Z</dcterms:created>
  <dcterms:modified xsi:type="dcterms:W3CDTF">2016-03-24T18:59:35Z</dcterms:modified>
</cp:coreProperties>
</file>