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7" r:id="rId13"/>
    <p:sldId id="289" r:id="rId14"/>
    <p:sldId id="290" r:id="rId15"/>
    <p:sldId id="298" r:id="rId16"/>
    <p:sldId id="301" r:id="rId17"/>
    <p:sldId id="300" r:id="rId18"/>
    <p:sldId id="293" r:id="rId19"/>
    <p:sldId id="294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26/03/2016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9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0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0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1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3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7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8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7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1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 Visual Studio 2013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38200" y="3461594"/>
            <a:ext cx="7772400" cy="24404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Управляющие конструкции</a:t>
            </a:r>
            <a:r>
              <a:rPr lang="en-US" dirty="0" smtClean="0"/>
              <a:t>: if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033670" y="719666"/>
          <a:ext cx="6573078" cy="236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2360224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(a&gt;b)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"a&gt;b"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                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"a&lt;b || a==b"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33670" y="43200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33670" y="3717328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Условие под оператором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ru-RU" dirty="0" smtClean="0"/>
              <a:t>может быть только типа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Управляющие конструкции</a:t>
            </a:r>
            <a:r>
              <a:rPr lang="en-US" dirty="0" smtClean="0"/>
              <a:t>: for, while, do while, </a:t>
            </a:r>
            <a:r>
              <a:rPr lang="en-US" dirty="0" err="1" smtClean="0"/>
              <a:t>foreach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7534" y="822236"/>
            <a:ext cx="395393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&lt;10;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07534" y="2548468"/>
            <a:ext cx="395393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a&gt;b)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07534" y="4172002"/>
            <a:ext cx="395393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&lt; a);</a:t>
            </a:r>
            <a:endParaRPr lang="en-GB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40400" y="2409968"/>
            <a:ext cx="513080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2, 3, 4 };</a:t>
            </a: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Ваганов Михаил Викторович  ASP.NET MVC +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endParaRPr lang="en-GB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ru-RU" dirty="0" smtClean="0"/>
              <a:t>и пространства имен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38201" y="847897"/>
            <a:ext cx="10515600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Пространства имен  можно понимать, как логические группы, в которые организованы классы. </a:t>
            </a:r>
          </a:p>
          <a:p>
            <a:r>
              <a:rPr lang="ru-RU" dirty="0" smtClean="0"/>
              <a:t>В рамках одного пространства имен нельзя использовать классы с одинаковыми именами – в разных пространствах имен такого ограничения нет!</a:t>
            </a:r>
            <a:endParaRPr lang="en-GB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146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20703" y="4404940"/>
            <a:ext cx="18309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  <a:endParaRPr lang="en-GB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34935" y="3989443"/>
            <a:ext cx="300366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"sample"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32;</a:t>
            </a:r>
          </a:p>
          <a:p>
            <a:r>
              <a:rPr lang="en-GB" dirty="0" smtClean="0"/>
              <a:t>Boolean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233756" y="3989442"/>
            <a:ext cx="312004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"sample"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32;</a:t>
            </a:r>
          </a:p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155826" y="4404940"/>
            <a:ext cx="94765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Стрелка вправо 17"/>
          <p:cNvSpPr/>
          <p:nvPr/>
        </p:nvSpPr>
        <p:spPr>
          <a:xfrm>
            <a:off x="7205749" y="4404940"/>
            <a:ext cx="94765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874276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Реализуйте любое количество из следующих методов в к</a:t>
            </a:r>
            <a:r>
              <a:rPr lang="ru-RU" dirty="0"/>
              <a:t>л</a:t>
            </a:r>
            <a:r>
              <a:rPr lang="ru-RU" dirty="0" smtClean="0"/>
              <a:t>ассе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691125"/>
            <a:ext cx="10515600" cy="436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Создайте и инициализируйте в методе строку. Выводите в консоль обращение к пользователю «Угадай слово», пока пользователь не введет заданное вами значение.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Используя объект класса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ru-RU" dirty="0" smtClean="0"/>
              <a:t>сгенерируйте 10 произвольных чисел и сравните их с заранее заданным числом – результат каждого сравнения выводите в консоль.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Смоделируйте копилку: изначально в ней нет денег, но в каждый проход цикла в нее помещается произвольное количество денег – используйте объект класса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/>
              <a:t>выводите текущее количество денег в каждый проход цикла до достижения нужной суммы.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3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Полезные сочетания клавиш</a:t>
            </a:r>
            <a:endParaRPr lang="en-GB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817798"/>
            <a:ext cx="1542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Ctrl + </a:t>
            </a:r>
            <a:r>
              <a:rPr lang="en-US" sz="4000" dirty="0" smtClean="0"/>
              <a:t>.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7149"/>
            <a:ext cx="4698076" cy="229605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836373" y="817798"/>
            <a:ext cx="2634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Ctrl + </a:t>
            </a:r>
            <a:r>
              <a:rPr lang="en-US" sz="4000" dirty="0" smtClean="0"/>
              <a:t>Space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73" y="2047148"/>
            <a:ext cx="4302682" cy="39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Полезные сочетания клавиш</a:t>
            </a:r>
            <a:endParaRPr lang="en-GB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6994" y="708638"/>
            <a:ext cx="21194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Tab + Tab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5684" y="708638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Ctrl + </a:t>
            </a:r>
            <a:r>
              <a:rPr lang="en-US" sz="4000" dirty="0" smtClean="0"/>
              <a:t>e, d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" y="1606823"/>
            <a:ext cx="5595933" cy="70934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1503885" y="2542592"/>
            <a:ext cx="480498" cy="10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Прямоугольник 11"/>
          <p:cNvSpPr/>
          <p:nvPr/>
        </p:nvSpPr>
        <p:spPr>
          <a:xfrm>
            <a:off x="506994" y="383304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35684" y="1606823"/>
            <a:ext cx="550164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Main(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  ]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"sample"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35684" y="3981586"/>
            <a:ext cx="550164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"sample"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Классы, интерфейсы, наследование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5366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164724" y="2754009"/>
            <a:ext cx="5862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Child2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IChildish</a:t>
            </a: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Child2()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.protectedField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"protected"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"public"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TakeCandyAway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Конфета отобрана!"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670270" y="813661"/>
            <a:ext cx="4450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InterfaceChildish</a:t>
            </a: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TakeCandyAway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874276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Создайте один базовый класс </a:t>
            </a:r>
            <a:r>
              <a:rPr lang="en-US" dirty="0"/>
              <a:t>P</a:t>
            </a:r>
            <a:r>
              <a:rPr lang="ru-RU" dirty="0" smtClean="0"/>
              <a:t>, два дочерних класса</a:t>
            </a:r>
            <a:r>
              <a:rPr lang="en-US" dirty="0" smtClean="0"/>
              <a:t> C1 </a:t>
            </a:r>
            <a:r>
              <a:rPr lang="ru-RU" dirty="0" smtClean="0"/>
              <a:t>и С2, и один интерфейс, который реализуют оба дочерних класса.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691125"/>
            <a:ext cx="10515600" cy="436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Вызовите контекстное меню проекта, затем перейдите:</a:t>
            </a:r>
          </a:p>
          <a:p>
            <a:pPr marL="457200" lvl="1" indent="0">
              <a:buNone/>
            </a:pPr>
            <a:r>
              <a:rPr lang="en-US" dirty="0" smtClean="0"/>
              <a:t>	Add -&gt; Class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 smtClean="0"/>
              <a:t>Задайте название класса и нажмите кнопку </a:t>
            </a:r>
            <a:r>
              <a:rPr lang="en-US" dirty="0" smtClean="0"/>
              <a:t>“OK”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ru-RU" dirty="0" smtClean="0"/>
              <a:t>Чтобы создать интерфейс проделайте те же действия, но вместо ключевого слова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 smtClean="0"/>
              <a:t> используйте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ru-RU" dirty="0"/>
              <a:t> в </a:t>
            </a:r>
            <a:r>
              <a:rPr lang="ru-RU" dirty="0" smtClean="0"/>
              <a:t>файле с определением элемента.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ru-RU" dirty="0" smtClean="0"/>
              <a:t>Реализуйте доступ в дочерних классах к полям родительского класса с разными модификаторами доступа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dirty="0" smtClean="0"/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ru-RU" dirty="0" smtClean="0"/>
              <a:t>,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dirty="0" smtClean="0"/>
              <a:t>. </a:t>
            </a:r>
            <a:endParaRPr lang="ru-RU" dirty="0" smtClean="0"/>
          </a:p>
          <a:p>
            <a:pPr marL="914400" lvl="1" indent="-457200">
              <a:buFont typeface="+mj-lt"/>
              <a:buAutoNum type="arabicPeriod" startAt="2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3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Добавление ссылки на библиотеку классов</a:t>
            </a:r>
            <a:endParaRPr lang="en-GB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43" y="841852"/>
            <a:ext cx="3342857" cy="44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822294"/>
            <a:ext cx="591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того, чтобы использовать классы из других проектов или сторонних библиотек, необходимо к текущему проекту добавить ссылку на нужную библиотеку.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1333" y="2115968"/>
            <a:ext cx="3674533" cy="194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31333" y="2310701"/>
            <a:ext cx="3674533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Вызовите диалог добавления ссылки на библиотеку из контекстного меню вашего проекта.</a:t>
            </a:r>
          </a:p>
          <a:p>
            <a:endParaRPr lang="ru-RU" dirty="0" smtClean="0"/>
          </a:p>
          <a:p>
            <a:r>
              <a:rPr lang="ru-RU" dirty="0" smtClean="0"/>
              <a:t>Перейдите в раздел </a:t>
            </a:r>
            <a:r>
              <a:rPr lang="en-US" dirty="0" smtClean="0"/>
              <a:t>Assemblies – Framework.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Добавьте ссылку на сборку </a:t>
            </a:r>
          </a:p>
          <a:p>
            <a:r>
              <a:rPr lang="en-US" dirty="0" err="1" smtClean="0"/>
              <a:t>System.Windows.Forms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6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8200" y="1134841"/>
            <a:ext cx="10515600" cy="101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Сделайте метод, который по нажатию </a:t>
            </a:r>
            <a:r>
              <a:rPr lang="en-US" dirty="0" smtClean="0"/>
              <a:t>Enter</a:t>
            </a:r>
            <a:r>
              <a:rPr lang="ru-RU" dirty="0" smtClean="0"/>
              <a:t> в консольном приложении выводит сообщение с введенной строкой.</a:t>
            </a:r>
            <a:endParaRPr lang="en-US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543882"/>
            <a:ext cx="10515600" cy="19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38200" y="2738615"/>
            <a:ext cx="105156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Используйте статический метод класса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text,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caption,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buttons,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icon);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Познакомиться с синтаксисом языка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Научиться создавать решения, проекты в </a:t>
            </a:r>
            <a:r>
              <a:rPr lang="en-US" dirty="0" smtClean="0"/>
              <a:t>Visual Studio 2013</a:t>
            </a:r>
          </a:p>
          <a:p>
            <a:pPr lvl="1"/>
            <a:r>
              <a:rPr lang="ru-RU" dirty="0" smtClean="0"/>
              <a:t>Создание проекта</a:t>
            </a:r>
          </a:p>
          <a:p>
            <a:pPr lvl="1"/>
            <a:r>
              <a:rPr lang="ru-RU" dirty="0" smtClean="0"/>
              <a:t>Добавление классов в проект</a:t>
            </a:r>
          </a:p>
          <a:p>
            <a:pPr lvl="1"/>
            <a:r>
              <a:rPr lang="ru-RU" dirty="0" smtClean="0"/>
              <a:t>Работа с основными конструкциями языка </a:t>
            </a:r>
            <a:r>
              <a:rPr lang="en-US" dirty="0" smtClean="0"/>
              <a:t>C#</a:t>
            </a:r>
            <a:endParaRPr lang="ru-RU" dirty="0" smtClean="0"/>
          </a:p>
          <a:p>
            <a:pPr lvl="1"/>
            <a:r>
              <a:rPr lang="ru-RU" dirty="0" smtClean="0"/>
              <a:t>Добавление ссылки на нужные библиотеки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Ваганов Михаил Викторович  ASP.NET MVC +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endParaRPr lang="en-GB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your skills!</a:t>
            </a:r>
            <a:endParaRPr lang="en-GB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3255" y="994291"/>
            <a:ext cx="11245489" cy="427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Реализуйте любой алгоритм </a:t>
            </a:r>
            <a:r>
              <a:rPr lang="ru-RU" dirty="0" smtClean="0"/>
              <a:t>сортировки: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Сортировка пузырьком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 smtClean="0"/>
              <a:t>Гномья</a:t>
            </a:r>
            <a:r>
              <a:rPr lang="ru-RU" dirty="0" smtClean="0"/>
              <a:t> сортировка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Сортировка с помощью двоичного дерева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Сортировка подсчетом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Смоделируйте работу </a:t>
            </a:r>
            <a:r>
              <a:rPr lang="ru-RU" dirty="0" smtClean="0"/>
              <a:t>магазина игрового мира: он продает броню и заклинания. Данные классы не имеют общего предка (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dirty="0" smtClean="0"/>
              <a:t> не считается), но оба реализуют интерфейс «Вещь, которую можно положить в инвентарь»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MS Visual Studio 2013</a:t>
            </a:r>
          </a:p>
          <a:p>
            <a:r>
              <a:rPr lang="ru-RU" dirty="0" smtClean="0"/>
              <a:t>Перейдите </a:t>
            </a:r>
            <a:r>
              <a:rPr lang="en-US" dirty="0" smtClean="0"/>
              <a:t>File-&gt;New-&gt;Project</a:t>
            </a:r>
            <a:endParaRPr lang="ru-RU" dirty="0" smtClean="0"/>
          </a:p>
          <a:p>
            <a:r>
              <a:rPr lang="ru-RU" dirty="0" smtClean="0"/>
              <a:t>В открывшемся окне: </a:t>
            </a:r>
            <a:r>
              <a:rPr lang="en-US" dirty="0" smtClean="0"/>
              <a:t>Installed-&gt;Templates-&gt;Visual C#</a:t>
            </a:r>
            <a:endParaRPr lang="ru-RU" dirty="0" smtClean="0"/>
          </a:p>
          <a:p>
            <a:r>
              <a:rPr lang="ru-RU" dirty="0" smtClean="0"/>
              <a:t>Из набора шаблонов выберите </a:t>
            </a:r>
            <a:r>
              <a:rPr lang="en-US" dirty="0" smtClean="0"/>
              <a:t>Console Application</a:t>
            </a:r>
            <a:endParaRPr lang="ru-RU" dirty="0" smtClean="0"/>
          </a:p>
          <a:p>
            <a:r>
              <a:rPr lang="ru-RU" dirty="0"/>
              <a:t>Заполните поля:</a:t>
            </a:r>
          </a:p>
          <a:p>
            <a:pPr lvl="1"/>
            <a:r>
              <a:rPr lang="en-US" dirty="0"/>
              <a:t>Name – </a:t>
            </a:r>
            <a:r>
              <a:rPr lang="ru-RU" dirty="0"/>
              <a:t>имя первого проекта в решении (приложении)</a:t>
            </a:r>
          </a:p>
          <a:p>
            <a:pPr lvl="1"/>
            <a:r>
              <a:rPr lang="en-US" dirty="0"/>
              <a:t>Location – </a:t>
            </a:r>
            <a:r>
              <a:rPr lang="ru-RU" dirty="0"/>
              <a:t>расположение файлов решения </a:t>
            </a:r>
          </a:p>
          <a:p>
            <a:pPr lvl="1"/>
            <a:r>
              <a:rPr lang="en-US" dirty="0"/>
              <a:t>Solution – </a:t>
            </a:r>
            <a:r>
              <a:rPr lang="ru-RU" dirty="0"/>
              <a:t>оставьте </a:t>
            </a:r>
            <a:r>
              <a:rPr lang="en-US" dirty="0"/>
              <a:t>“Create new solution”</a:t>
            </a:r>
          </a:p>
          <a:p>
            <a:pPr lvl="1"/>
            <a:r>
              <a:rPr lang="en-US" dirty="0"/>
              <a:t>Solution name – </a:t>
            </a:r>
            <a:r>
              <a:rPr lang="ru-RU" dirty="0"/>
              <a:t>имя решения (всего приложения)</a:t>
            </a:r>
          </a:p>
          <a:p>
            <a:pPr lvl="1"/>
            <a:r>
              <a:rPr lang="ru-RU" dirty="0"/>
              <a:t>Нажмите кнопку </a:t>
            </a:r>
            <a:r>
              <a:rPr lang="en-US" dirty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MS Visual Studio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 класса </a:t>
            </a:r>
            <a:r>
              <a:rPr lang="en-US" dirty="0" smtClean="0"/>
              <a:t>Program</a:t>
            </a:r>
            <a:r>
              <a:rPr lang="ru-RU" dirty="0" smtClean="0"/>
              <a:t> консольного приложения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5180"/>
              </p:ext>
            </p:extLst>
          </p:nvPr>
        </p:nvGraphicFramePr>
        <p:xfrm>
          <a:off x="2032000" y="719666"/>
          <a:ext cx="519043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System;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System.Collections.Generic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System.Linq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System.Text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System.Threading.Tasks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ConsoleApplication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Program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6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класса </a:t>
            </a:r>
            <a:r>
              <a:rPr lang="en-US" dirty="0" smtClean="0"/>
              <a:t>Program </a:t>
            </a:r>
            <a:r>
              <a:rPr lang="ru-RU" dirty="0" smtClean="0"/>
              <a:t>следующие две строки: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47937"/>
              </p:ext>
            </p:extLst>
          </p:nvPr>
        </p:nvGraphicFramePr>
        <p:xfrm>
          <a:off x="838200" y="123245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838200" y="2023393"/>
            <a:ext cx="10515600" cy="416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отладки, выполнив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DEBUG-&gt;Start Debugging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</a:t>
            </a:r>
            <a:r>
              <a:rPr lang="en-US" dirty="0" smtClean="0"/>
              <a:t>F5</a:t>
            </a:r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на кнопку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Целочисленные переменные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89900"/>
              </p:ext>
            </p:extLst>
          </p:nvPr>
        </p:nvGraphicFramePr>
        <p:xfrm>
          <a:off x="1033670" y="719666"/>
          <a:ext cx="657307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  <a:endParaRPr lang="ru-RU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-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1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</a:t>
            </a:r>
            <a:r>
              <a:rPr lang="ru-RU" dirty="0" smtClean="0"/>
              <a:t>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99177"/>
              </p:ext>
            </p:extLst>
          </p:nvPr>
        </p:nvGraphicFramePr>
        <p:xfrm>
          <a:off x="838200" y="1232452"/>
          <a:ext cx="657307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e;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+ e;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 е находится: {0}"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.ReadKey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Объект 2"/>
          <p:cNvSpPr txBox="1">
            <a:spLocks/>
          </p:cNvSpPr>
          <p:nvPr/>
        </p:nvSpPr>
        <p:spPr>
          <a:xfrm>
            <a:off x="838200" y="5280991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Попробуйте запустить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Исправьте ошибку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8200" y="1154779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0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Элементарные типы в </a:t>
            </a:r>
            <a:r>
              <a:rPr lang="en-US" dirty="0" err="1" smtClean="0"/>
              <a:t>.net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8588"/>
              </p:ext>
            </p:extLst>
          </p:nvPr>
        </p:nvGraphicFramePr>
        <p:xfrm>
          <a:off x="1033670" y="719666"/>
          <a:ext cx="65730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0.234;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id =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.NewGuid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ru-RU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"да, это строка"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date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(2016, 4, 2);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3670" y="3416116"/>
            <a:ext cx="26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Предопределенные типы</a:t>
            </a:r>
            <a:endParaRPr lang="en-GB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1743"/>
              </p:ext>
            </p:extLst>
          </p:nvPr>
        </p:nvGraphicFramePr>
        <p:xfrm>
          <a:off x="1033670" y="3903132"/>
          <a:ext cx="65730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    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Int32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2;</a:t>
                      </a:r>
                    </a:p>
                    <a:p>
                      <a:r>
                        <a:rPr lang="fr-FR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0.1;     </a:t>
                      </a:r>
                      <a:r>
                        <a:rPr lang="fr-FR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0.5;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"world!"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</a:t>
                      </a:r>
                      <a:r>
                        <a:rPr lang="fr-FR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      </a:t>
                      </a:r>
                      <a:r>
                        <a:rPr lang="fr-FR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</a:t>
                      </a:r>
                      <a:r>
                        <a:rPr lang="fr-FR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foo;   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1326</Words>
  <Application>Microsoft Office PowerPoint</Application>
  <PresentationFormat>Широкоэкранный</PresentationFormat>
  <Paragraphs>295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Занятие 1</vt:lpstr>
      <vt:lpstr>Цель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54</cp:revision>
  <dcterms:created xsi:type="dcterms:W3CDTF">2016-03-05T10:47:39Z</dcterms:created>
  <dcterms:modified xsi:type="dcterms:W3CDTF">2016-03-26T20:32:50Z</dcterms:modified>
</cp:coreProperties>
</file>