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58" r:id="rId11"/>
    <p:sldId id="259" r:id="rId12"/>
    <p:sldId id="260" r:id="rId13"/>
    <p:sldId id="267" r:id="rId14"/>
    <p:sldId id="268" r:id="rId15"/>
    <p:sldId id="261" r:id="rId16"/>
    <p:sldId id="269" r:id="rId17"/>
    <p:sldId id="263" r:id="rId18"/>
    <p:sldId id="262" r:id="rId19"/>
    <p:sldId id="264" r:id="rId20"/>
    <p:sldId id="265" r:id="rId21"/>
    <p:sldId id="274" r:id="rId22"/>
    <p:sldId id="266" r:id="rId23"/>
    <p:sldId id="270" r:id="rId24"/>
    <p:sldId id="273" r:id="rId25"/>
    <p:sldId id="271" r:id="rId26"/>
    <p:sldId id="276" r:id="rId27"/>
    <p:sldId id="272" r:id="rId28"/>
    <p:sldId id="277" r:id="rId29"/>
    <p:sldId id="275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1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3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3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3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Занятие 1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 Visual Studio 2013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–</a:t>
            </a:r>
            <a:r>
              <a:rPr lang="ru-RU" dirty="0" smtClean="0"/>
              <a:t> модель представления объектов, данных в приложении. Обычно представляет из себя класс с полями данных, но без методов.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View</a:t>
            </a:r>
            <a:r>
              <a:rPr lang="en-US" dirty="0" smtClean="0"/>
              <a:t> </a:t>
            </a:r>
            <a:r>
              <a:rPr lang="ru-RU" dirty="0" smtClean="0"/>
              <a:t>– пользовательский интерфейс приложение, то, что видит пользователь на экране браузера</a:t>
            </a: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– </a:t>
            </a:r>
            <a:r>
              <a:rPr lang="ru-RU" dirty="0" smtClean="0"/>
              <a:t>внутренний элемент, не видный пользователю, отвечающий за логику работы приложения. Связывает </a:t>
            </a:r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View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picture of our application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ru-RU" dirty="0" smtClean="0"/>
              <a:t>это класс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class of user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scheme of MVC interaction here + interaction with other components of the application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2013 express for web development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16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6580917" y="2374880"/>
            <a:ext cx="4059365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55346" y="2425443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11" name="Стрелка вправо 10"/>
          <p:cNvSpPr/>
          <p:nvPr/>
        </p:nvSpPr>
        <p:spPr>
          <a:xfrm flipH="1">
            <a:off x="3455346" y="4561255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80918" y="4510692"/>
            <a:ext cx="4059364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918" y="1038851"/>
            <a:ext cx="40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  <a:p>
            <a:r>
              <a:rPr lang="ru-RU" dirty="0" smtClean="0"/>
              <a:t>Реализует логику работы приложения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Готовит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для передачи ее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“Does Stuff”.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0918" y="5289025"/>
            <a:ext cx="330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  <a:p>
            <a:r>
              <a:rPr lang="ru-RU" dirty="0" smtClean="0"/>
              <a:t>Пользовательский интерфейс.</a:t>
            </a:r>
          </a:p>
          <a:p>
            <a:r>
              <a:rPr lang="ru-RU" dirty="0" smtClean="0"/>
              <a:t>Визуально представляет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34640" y="3227562"/>
            <a:ext cx="498764" cy="12022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Группа 21"/>
          <p:cNvGrpSpPr/>
          <p:nvPr/>
        </p:nvGrpSpPr>
        <p:grpSpPr>
          <a:xfrm>
            <a:off x="8792524" y="3446063"/>
            <a:ext cx="1492741" cy="632716"/>
            <a:chOff x="7977884" y="3313059"/>
            <a:chExt cx="1492741" cy="63271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884" y="3313059"/>
              <a:ext cx="632716" cy="632716"/>
            </a:xfrm>
            <a:prstGeom prst="rect">
              <a:avLst/>
            </a:prstGeom>
          </p:spPr>
        </p:pic>
        <p:sp>
          <p:nvSpPr>
            <p:cNvPr id="18" name="Прямоугольник 17"/>
            <p:cNvSpPr/>
            <p:nvPr/>
          </p:nvSpPr>
          <p:spPr>
            <a:xfrm>
              <a:off x="8676818" y="353084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GB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90797" y="3013547"/>
            <a:ext cx="1705616" cy="1852714"/>
            <a:chOff x="376157" y="2880543"/>
            <a:chExt cx="1705616" cy="185271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2" y="2880543"/>
              <a:ext cx="1300593" cy="1300593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376157" y="4086926"/>
              <a:ext cx="1705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Браузер пользователя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72333"/>
            <a:ext cx="10515600" cy="5108017"/>
          </a:xfrm>
        </p:spPr>
        <p:txBody>
          <a:bodyPr>
            <a:normAutofit/>
          </a:bodyPr>
          <a:lstStyle/>
          <a:p>
            <a:r>
              <a:rPr lang="ru-RU" dirty="0" smtClean="0"/>
              <a:t>Запустите </a:t>
            </a:r>
            <a:r>
              <a:rPr lang="en-US" dirty="0" smtClean="0"/>
              <a:t>Microsoft Visual Studio 2013 </a:t>
            </a:r>
          </a:p>
          <a:p>
            <a:r>
              <a:rPr lang="en-US" dirty="0" smtClean="0"/>
              <a:t>FILE-&gt;New-&gt;Project</a:t>
            </a:r>
          </a:p>
          <a:p>
            <a:r>
              <a:rPr lang="en-US" dirty="0" smtClean="0"/>
              <a:t>Installed-&gt;Templates-&gt;Visual C#  </a:t>
            </a:r>
            <a:r>
              <a:rPr lang="ru-RU" dirty="0" smtClean="0"/>
              <a:t>выберите </a:t>
            </a:r>
            <a:r>
              <a:rPr lang="en-US" dirty="0" smtClean="0"/>
              <a:t>ASP.NET Web Application</a:t>
            </a:r>
          </a:p>
          <a:p>
            <a:r>
              <a:rPr lang="ru-RU" dirty="0" smtClean="0"/>
              <a:t>Заполните поля:</a:t>
            </a:r>
          </a:p>
          <a:p>
            <a:pPr lvl="1"/>
            <a:r>
              <a:rPr lang="en-US" dirty="0" smtClean="0"/>
              <a:t>Name – </a:t>
            </a:r>
            <a:r>
              <a:rPr lang="ru-RU" dirty="0" smtClean="0"/>
              <a:t>имя первого проекта в решении (приложении)</a:t>
            </a:r>
          </a:p>
          <a:p>
            <a:pPr lvl="1"/>
            <a:r>
              <a:rPr lang="en-US" dirty="0" smtClean="0"/>
              <a:t>Location – </a:t>
            </a:r>
            <a:r>
              <a:rPr lang="ru-RU" dirty="0" smtClean="0"/>
              <a:t>расположение файлов решения </a:t>
            </a:r>
          </a:p>
          <a:p>
            <a:pPr lvl="1"/>
            <a:r>
              <a:rPr lang="en-US" dirty="0" smtClean="0"/>
              <a:t>Solution – </a:t>
            </a:r>
            <a:r>
              <a:rPr lang="ru-RU" dirty="0" smtClean="0"/>
              <a:t>оставьте </a:t>
            </a:r>
            <a:r>
              <a:rPr lang="en-US" dirty="0" smtClean="0"/>
              <a:t>“Create new solution”</a:t>
            </a:r>
          </a:p>
          <a:p>
            <a:pPr lvl="1"/>
            <a:r>
              <a:rPr lang="en-US" dirty="0" smtClean="0"/>
              <a:t>Solution name – </a:t>
            </a:r>
            <a:r>
              <a:rPr lang="ru-RU" dirty="0" smtClean="0"/>
              <a:t>имя решения (всего приложения)</a:t>
            </a:r>
          </a:p>
          <a:p>
            <a:pPr lvl="1"/>
            <a:r>
              <a:rPr lang="ru-RU" dirty="0" smtClean="0"/>
              <a:t>Нажмите кнопку </a:t>
            </a:r>
            <a:r>
              <a:rPr lang="en-US" dirty="0" smtClean="0"/>
              <a:t>“OK”</a:t>
            </a:r>
          </a:p>
          <a:p>
            <a:r>
              <a:rPr lang="ru-RU" dirty="0" smtClean="0"/>
              <a:t>Выберите </a:t>
            </a:r>
            <a:r>
              <a:rPr lang="en-US" dirty="0" smtClean="0"/>
              <a:t>MVC, </a:t>
            </a:r>
            <a:r>
              <a:rPr lang="ru-RU" dirty="0" smtClean="0"/>
              <a:t>отметьте галочкой только</a:t>
            </a:r>
            <a:r>
              <a:rPr lang="en-US" dirty="0" smtClean="0"/>
              <a:t> MVC </a:t>
            </a:r>
            <a:r>
              <a:rPr lang="ru-RU" dirty="0" smtClean="0"/>
              <a:t>и </a:t>
            </a:r>
            <a:r>
              <a:rPr lang="en-US" dirty="0" smtClean="0"/>
              <a:t>Add new tests</a:t>
            </a:r>
          </a:p>
          <a:p>
            <a:r>
              <a:rPr lang="ru-RU" dirty="0" smtClean="0"/>
              <a:t>Нажмите </a:t>
            </a:r>
            <a:r>
              <a:rPr lang="en-US" dirty="0" smtClean="0"/>
              <a:t>“OK”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17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18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Tab-tab action for code snippets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3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занятия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Познакомиться с синтаксисом языка </a:t>
            </a:r>
            <a:r>
              <a:rPr lang="en-US" dirty="0" smtClean="0"/>
              <a:t>C#</a:t>
            </a:r>
          </a:p>
          <a:p>
            <a:r>
              <a:rPr lang="ru-RU" dirty="0" smtClean="0"/>
              <a:t>Научиться создавать решения, проекты в </a:t>
            </a:r>
            <a:r>
              <a:rPr lang="en-US" dirty="0" smtClean="0"/>
              <a:t>Visual Studio 2013</a:t>
            </a:r>
          </a:p>
          <a:p>
            <a:pPr lvl="1"/>
            <a:r>
              <a:rPr lang="ru-RU" dirty="0" smtClean="0"/>
              <a:t>Создание проекта</a:t>
            </a:r>
          </a:p>
          <a:p>
            <a:pPr lvl="1"/>
            <a:r>
              <a:rPr lang="ru-RU" dirty="0" smtClean="0"/>
              <a:t>Добавление классов в проект</a:t>
            </a:r>
          </a:p>
          <a:p>
            <a:pPr lvl="1"/>
            <a:r>
              <a:rPr lang="ru-RU" dirty="0" smtClean="0"/>
              <a:t>Работа с основными конструкциями языка </a:t>
            </a:r>
            <a:r>
              <a:rPr lang="en-US" dirty="0" smtClean="0"/>
              <a:t>C#</a:t>
            </a:r>
            <a:endParaRPr lang="ru-RU" dirty="0" smtClean="0"/>
          </a:p>
          <a:p>
            <a:pPr lvl="1"/>
            <a:r>
              <a:rPr lang="ru-RU" dirty="0" smtClean="0"/>
              <a:t>Добавление ссылки на нужные библиотеки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inexistent class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add control MVC 5 controller with </a:t>
            </a:r>
            <a:r>
              <a:rPr lang="en-US" dirty="0" err="1" smtClean="0"/>
              <a:t>smth</a:t>
            </a:r>
            <a:r>
              <a:rPr lang="en-US" dirty="0" smtClean="0"/>
              <a:t>. 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do not forget about one-to-one and one-to-many relations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приложения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user, role</a:t>
            </a:r>
          </a:p>
          <a:p>
            <a:r>
              <a:rPr lang="ru-RU" dirty="0" smtClean="0"/>
              <a:t>Пользователь определяет, с какими моделями он хочет работать</a:t>
            </a:r>
          </a:p>
          <a:p>
            <a:r>
              <a:rPr lang="ru-RU" dirty="0" smtClean="0"/>
              <a:t>Мы хотим, чтобы модель везде отображалась одинаково, поэтому сюда и помещаем атрибуты отображения</a:t>
            </a:r>
            <a:endParaRPr lang="ru-RU" dirty="0"/>
          </a:p>
          <a:p>
            <a:r>
              <a:rPr lang="ru-RU" dirty="0" smtClean="0"/>
              <a:t>Атрибуты</a:t>
            </a:r>
          </a:p>
          <a:p>
            <a:pPr lvl="1"/>
            <a:r>
              <a:rPr lang="ru-RU" dirty="0" smtClean="0"/>
              <a:t>Тип данных</a:t>
            </a:r>
          </a:p>
          <a:p>
            <a:pPr lvl="1"/>
            <a:r>
              <a:rPr lang="ru-RU" dirty="0" smtClean="0"/>
              <a:t>Отображения</a:t>
            </a:r>
          </a:p>
          <a:p>
            <a:pPr lvl="1"/>
            <a:r>
              <a:rPr lang="ru-RU" dirty="0" err="1" smtClean="0"/>
              <a:t>Валидации</a:t>
            </a:r>
            <a:endParaRPr lang="ru-RU" dirty="0" smtClean="0"/>
          </a:p>
          <a:p>
            <a:r>
              <a:rPr lang="en-US" dirty="0" smtClean="0"/>
              <a:t>Model binding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типа данных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endParaRPr lang="ru-RU" dirty="0" smtClean="0"/>
          </a:p>
          <a:p>
            <a:r>
              <a:rPr lang="en-US" dirty="0" smtClean="0"/>
              <a:t>Input controls</a:t>
            </a:r>
          </a:p>
          <a:p>
            <a:pPr lvl="1"/>
            <a:r>
              <a:rPr lang="en-US" dirty="0" smtClean="0"/>
              <a:t>HTML5 (MVC </a:t>
            </a:r>
            <a:r>
              <a:rPr lang="ru-RU" dirty="0" err="1" smtClean="0"/>
              <a:t>подстравивает</a:t>
            </a:r>
            <a:r>
              <a:rPr lang="ru-RU" dirty="0" smtClean="0"/>
              <a:t> под поле </a:t>
            </a:r>
            <a:r>
              <a:rPr lang="en-US" dirty="0" smtClean="0"/>
              <a:t>GUI)</a:t>
            </a:r>
          </a:p>
          <a:p>
            <a:pPr lvl="1"/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One-to-one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25</a:t>
            </a:fld>
            <a:endParaRPr lang="en-GB"/>
          </a:p>
        </p:txBody>
      </p:sp>
      <p:grpSp>
        <p:nvGrpSpPr>
          <p:cNvPr id="19" name="Группа 18"/>
          <p:cNvGrpSpPr/>
          <p:nvPr/>
        </p:nvGrpSpPr>
        <p:grpSpPr>
          <a:xfrm>
            <a:off x="3315393" y="2103880"/>
            <a:ext cx="6480463" cy="2996833"/>
            <a:chOff x="3315393" y="2103880"/>
            <a:chExt cx="6480463" cy="299683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315393" y="2103880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1</a:t>
              </a:r>
              <a:endParaRPr lang="en-GB" sz="24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425343" y="2103880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1</a:t>
              </a:r>
              <a:endParaRPr lang="en-GB" sz="2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315393" y="3181076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2</a:t>
              </a:r>
              <a:endParaRPr lang="en-GB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425343" y="3181076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2</a:t>
              </a:r>
              <a:endParaRPr lang="en-GB" sz="24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315393" y="4258271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3</a:t>
              </a:r>
              <a:endParaRPr lang="en-GB" sz="24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425343" y="4258271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3</a:t>
              </a:r>
              <a:endParaRPr lang="en-GB" sz="2400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5785658" y="2301149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5785658" y="3378098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5785658" y="4455047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5353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 smtClean="0"/>
              <a:t>One-to-one</a:t>
            </a:r>
            <a:r>
              <a:rPr lang="ru-RU" dirty="0" smtClean="0"/>
              <a:t>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26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7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Паспорт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116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94314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7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one-to-many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27</a:t>
            </a:fld>
            <a:endParaRPr lang="en-GB"/>
          </a:p>
        </p:txBody>
      </p:sp>
      <p:grpSp>
        <p:nvGrpSpPr>
          <p:cNvPr id="16" name="Группа 15"/>
          <p:cNvGrpSpPr/>
          <p:nvPr/>
        </p:nvGrpSpPr>
        <p:grpSpPr>
          <a:xfrm>
            <a:off x="2855768" y="2103881"/>
            <a:ext cx="6480463" cy="2996833"/>
            <a:chOff x="2858193" y="2120507"/>
            <a:chExt cx="6480463" cy="299683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858193" y="2120507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1</a:t>
              </a:r>
              <a:endParaRPr lang="en-GB" sz="24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968143" y="2120507"/>
              <a:ext cx="2370513" cy="19196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Адрес 1</a:t>
              </a:r>
              <a:endParaRPr lang="en-GB" sz="24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858193" y="3197703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2</a:t>
              </a:r>
              <a:endParaRPr lang="en-GB" sz="2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858193" y="4274898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3</a:t>
              </a:r>
              <a:endParaRPr lang="en-GB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968143" y="4274898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Адрес 2</a:t>
              </a:r>
              <a:endParaRPr lang="en-GB" sz="2400" dirty="0"/>
            </a:p>
          </p:txBody>
        </p:sp>
        <p:sp>
          <p:nvSpPr>
            <p:cNvPr id="13" name="Стрелка вправо 12"/>
            <p:cNvSpPr/>
            <p:nvPr/>
          </p:nvSpPr>
          <p:spPr>
            <a:xfrm>
              <a:off x="5328458" y="2317776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5328458" y="3394725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5328458" y="4471674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8539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/>
              <a:t>one-to-many</a:t>
            </a:r>
            <a:r>
              <a:rPr lang="ru-RU" dirty="0" smtClean="0"/>
              <a:t>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28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Адрес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8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116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07752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Many-to-many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29</a:t>
            </a:fld>
            <a:endParaRPr lang="en-GB"/>
          </a:p>
        </p:txBody>
      </p:sp>
      <p:sp>
        <p:nvSpPr>
          <p:cNvPr id="8" name="Прямоугольник 7"/>
          <p:cNvSpPr/>
          <p:nvPr/>
        </p:nvSpPr>
        <p:spPr>
          <a:xfrm>
            <a:off x="5046518" y="2222480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1</a:t>
            </a:r>
            <a:endParaRPr lang="en-GB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156468" y="2222480"/>
            <a:ext cx="2370513" cy="842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1</a:t>
            </a:r>
            <a:endParaRPr lang="en-GB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46518" y="3299676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2</a:t>
            </a:r>
            <a:endParaRPr lang="en-GB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56468" y="3299676"/>
            <a:ext cx="2370513" cy="1722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3</a:t>
            </a:r>
            <a:endParaRPr lang="en-GB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46518" y="4376871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3</a:t>
            </a:r>
            <a:endParaRPr lang="en-GB" sz="2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7516783" y="2419749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" name="Стрелка вправо 14"/>
          <p:cNvSpPr/>
          <p:nvPr/>
        </p:nvSpPr>
        <p:spPr>
          <a:xfrm>
            <a:off x="7516783" y="3496698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" name="Стрелка вправо 15"/>
          <p:cNvSpPr/>
          <p:nvPr/>
        </p:nvSpPr>
        <p:spPr>
          <a:xfrm>
            <a:off x="7516783" y="4573647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Прямоугольник 26"/>
          <p:cNvSpPr/>
          <p:nvPr/>
        </p:nvSpPr>
        <p:spPr>
          <a:xfrm>
            <a:off x="971550" y="4376872"/>
            <a:ext cx="2370513" cy="842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2</a:t>
            </a:r>
            <a:endParaRPr lang="en-GB" sz="2400" dirty="0"/>
          </a:p>
        </p:txBody>
      </p:sp>
      <p:sp>
        <p:nvSpPr>
          <p:cNvPr id="28" name="Стрелка вправо 27"/>
          <p:cNvSpPr/>
          <p:nvPr/>
        </p:nvSpPr>
        <p:spPr>
          <a:xfrm flipH="1">
            <a:off x="3441816" y="4573646"/>
            <a:ext cx="1504949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932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r>
              <a:rPr lang="ru-RU" dirty="0" smtClean="0"/>
              <a:t>Запустите </a:t>
            </a:r>
            <a:r>
              <a:rPr lang="en-US" dirty="0" smtClean="0"/>
              <a:t>MS Visual Studio 2013</a:t>
            </a:r>
          </a:p>
          <a:p>
            <a:r>
              <a:rPr lang="ru-RU" dirty="0" smtClean="0"/>
              <a:t>Перейдите </a:t>
            </a:r>
            <a:r>
              <a:rPr lang="en-US" dirty="0" smtClean="0"/>
              <a:t>File-&gt;New-&gt;Project</a:t>
            </a:r>
            <a:endParaRPr lang="ru-RU" dirty="0" smtClean="0"/>
          </a:p>
          <a:p>
            <a:r>
              <a:rPr lang="ru-RU" dirty="0" smtClean="0"/>
              <a:t>В открывшемся окне: </a:t>
            </a:r>
            <a:r>
              <a:rPr lang="en-US" dirty="0" smtClean="0"/>
              <a:t>Installed-&gt;Templates-&gt;Visual C#</a:t>
            </a:r>
            <a:endParaRPr lang="ru-RU" dirty="0" smtClean="0"/>
          </a:p>
          <a:p>
            <a:r>
              <a:rPr lang="ru-RU" dirty="0" smtClean="0"/>
              <a:t>Из набора шаблонов выберите </a:t>
            </a:r>
            <a:r>
              <a:rPr lang="en-US" dirty="0" smtClean="0"/>
              <a:t>Console Application</a:t>
            </a:r>
            <a:endParaRPr lang="ru-RU" dirty="0" smtClean="0"/>
          </a:p>
          <a:p>
            <a:r>
              <a:rPr lang="ru-RU" dirty="0"/>
              <a:t>Заполните поля:</a:t>
            </a:r>
          </a:p>
          <a:p>
            <a:pPr lvl="1"/>
            <a:r>
              <a:rPr lang="en-US" dirty="0"/>
              <a:t>Name – </a:t>
            </a:r>
            <a:r>
              <a:rPr lang="ru-RU" dirty="0"/>
              <a:t>имя первого проекта в решении (приложении)</a:t>
            </a:r>
          </a:p>
          <a:p>
            <a:pPr lvl="1"/>
            <a:r>
              <a:rPr lang="en-US" dirty="0"/>
              <a:t>Location – </a:t>
            </a:r>
            <a:r>
              <a:rPr lang="ru-RU" dirty="0"/>
              <a:t>расположение файлов решения </a:t>
            </a:r>
          </a:p>
          <a:p>
            <a:pPr lvl="1"/>
            <a:r>
              <a:rPr lang="en-US" dirty="0"/>
              <a:t>Solution – </a:t>
            </a:r>
            <a:r>
              <a:rPr lang="ru-RU" dirty="0"/>
              <a:t>оставьте </a:t>
            </a:r>
            <a:r>
              <a:rPr lang="en-US" dirty="0"/>
              <a:t>“Create new solution”</a:t>
            </a:r>
          </a:p>
          <a:p>
            <a:pPr lvl="1"/>
            <a:r>
              <a:rPr lang="en-US" dirty="0"/>
              <a:t>Solution name – </a:t>
            </a:r>
            <a:r>
              <a:rPr lang="ru-RU" dirty="0"/>
              <a:t>имя решения (всего приложения)</a:t>
            </a:r>
          </a:p>
          <a:p>
            <a:pPr lvl="1"/>
            <a:r>
              <a:rPr lang="ru-RU" dirty="0"/>
              <a:t>Нажмите кнопку </a:t>
            </a:r>
            <a:r>
              <a:rPr lang="en-US" dirty="0"/>
              <a:t>“OK”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MS Visual Studio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 smtClean="0"/>
              <a:t>One-to-one</a:t>
            </a:r>
            <a:r>
              <a:rPr lang="ru-RU" dirty="0" smtClean="0"/>
              <a:t>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30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7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Факультет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07752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256116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9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Шаблон класса </a:t>
            </a:r>
            <a:r>
              <a:rPr lang="en-US" dirty="0" smtClean="0"/>
              <a:t>Program</a:t>
            </a:r>
            <a:r>
              <a:rPr lang="ru-RU" dirty="0" smtClean="0"/>
              <a:t> консольного приложения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85180"/>
              </p:ext>
            </p:extLst>
          </p:nvPr>
        </p:nvGraphicFramePr>
        <p:xfrm>
          <a:off x="2032000" y="719666"/>
          <a:ext cx="519043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System;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System.Collections.Generic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System.Linq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System.Text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System.Threading.Tasks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ConsoleApplication</a:t>
                      </a:r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Program</a:t>
                      </a:r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898" y="719666"/>
            <a:ext cx="336232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6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75861"/>
          </a:xfrm>
        </p:spPr>
        <p:txBody>
          <a:bodyPr/>
          <a:lstStyle/>
          <a:p>
            <a:r>
              <a:rPr lang="ru-RU" dirty="0" smtClean="0"/>
              <a:t>Добавьте в метод </a:t>
            </a:r>
            <a:r>
              <a:rPr lang="en-US" dirty="0" smtClean="0"/>
              <a:t>Main</a:t>
            </a:r>
            <a:r>
              <a:rPr lang="ru-RU" dirty="0" smtClean="0"/>
              <a:t> класса </a:t>
            </a:r>
            <a:r>
              <a:rPr lang="en-US" dirty="0" smtClean="0"/>
              <a:t>Program </a:t>
            </a:r>
            <a:r>
              <a:rPr lang="ru-RU" dirty="0" smtClean="0"/>
              <a:t>следующие две строки: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47937"/>
              </p:ext>
            </p:extLst>
          </p:nvPr>
        </p:nvGraphicFramePr>
        <p:xfrm>
          <a:off x="838200" y="1232452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.ReadLine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Объект 2"/>
          <p:cNvSpPr txBox="1">
            <a:spLocks/>
          </p:cNvSpPr>
          <p:nvPr/>
        </p:nvSpPr>
        <p:spPr>
          <a:xfrm>
            <a:off x="838200" y="2023393"/>
            <a:ext cx="10515600" cy="416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Запустите приложение в режиме отладки, выполнив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DEBUG-&gt;Start Debugging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или</a:t>
            </a:r>
          </a:p>
          <a:p>
            <a:pPr marL="0" indent="0">
              <a:buNone/>
            </a:pPr>
            <a:r>
              <a:rPr lang="ru-RU" dirty="0" smtClean="0"/>
              <a:t>	нажмите </a:t>
            </a:r>
            <a:r>
              <a:rPr lang="en-US" dirty="0" smtClean="0"/>
              <a:t>F5</a:t>
            </a:r>
          </a:p>
          <a:p>
            <a:pPr marL="0" indent="0">
              <a:buNone/>
            </a:pPr>
            <a:r>
              <a:rPr lang="ru-RU" dirty="0" smtClean="0"/>
              <a:t>	или</a:t>
            </a:r>
          </a:p>
          <a:p>
            <a:pPr marL="0" indent="0">
              <a:buNone/>
            </a:pPr>
            <a:r>
              <a:rPr lang="ru-RU" dirty="0" smtClean="0"/>
              <a:t>	нажмите на кнопку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4652389"/>
            <a:ext cx="835991" cy="3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Целочисленные переменные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89900"/>
              </p:ext>
            </p:extLst>
          </p:nvPr>
        </p:nvGraphicFramePr>
        <p:xfrm>
          <a:off x="1033670" y="719666"/>
          <a:ext cx="657307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 = 2;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3;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5, d = 6;</a:t>
                      </a:r>
                      <a:endParaRPr lang="ru-RU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sum = a + b;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result = c -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 + b);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(sum);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"c = {0}, d = {1}"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c,d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"result = {0}"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result);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.ReadLine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898" y="719666"/>
            <a:ext cx="336232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1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75861"/>
          </a:xfrm>
        </p:spPr>
        <p:txBody>
          <a:bodyPr/>
          <a:lstStyle/>
          <a:p>
            <a:r>
              <a:rPr lang="ru-RU" dirty="0" smtClean="0"/>
              <a:t>Добавьте в метод </a:t>
            </a:r>
            <a:r>
              <a:rPr lang="en-US" dirty="0" smtClean="0"/>
              <a:t>Main</a:t>
            </a:r>
            <a:r>
              <a:rPr lang="ru-RU" dirty="0" smtClean="0"/>
              <a:t> предыдущий пример: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4652389"/>
            <a:ext cx="835991" cy="366663"/>
          </a:xfrm>
          <a:prstGeom prst="rect">
            <a:avLst/>
          </a:prstGeom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41670"/>
              </p:ext>
            </p:extLst>
          </p:nvPr>
        </p:nvGraphicFramePr>
        <p:xfrm>
          <a:off x="838200" y="1232452"/>
          <a:ext cx="657307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 = 2;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3;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5, d = 6;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e;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sum = a + b;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result = c + e;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 + b);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(sum);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"c = {0}, d = {1}"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c,d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В е находится: {0}"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"result = {0}"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result);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.ReadLine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Объект 2"/>
          <p:cNvSpPr txBox="1">
            <a:spLocks/>
          </p:cNvSpPr>
          <p:nvPr/>
        </p:nvSpPr>
        <p:spPr>
          <a:xfrm>
            <a:off x="838200" y="5280991"/>
            <a:ext cx="10515600" cy="6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Попробуйте запустить приложение в режиме отладки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75861"/>
          </a:xfrm>
        </p:spPr>
        <p:txBody>
          <a:bodyPr/>
          <a:lstStyle/>
          <a:p>
            <a:r>
              <a:rPr lang="ru-RU" dirty="0" smtClean="0"/>
              <a:t>Исправьте ошибку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4652389"/>
            <a:ext cx="835991" cy="366663"/>
          </a:xfrm>
          <a:prstGeom prst="rect">
            <a:avLst/>
          </a:prstGeom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838200" y="1154779"/>
            <a:ext cx="10515600" cy="6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Запустите приложение в режиме отладки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0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Элементарные типы в </a:t>
            </a:r>
            <a:r>
              <a:rPr lang="en-US" dirty="0" err="1" smtClean="0"/>
              <a:t>.net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78588"/>
              </p:ext>
            </p:extLst>
          </p:nvPr>
        </p:nvGraphicFramePr>
        <p:xfrm>
          <a:off x="1033670" y="719666"/>
          <a:ext cx="65730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1;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 = 0.234;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id =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.NewGuid</a:t>
                      </a:r>
                      <a:r>
                        <a:rPr lang="en-GB" sz="1800" b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"да, это строка"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date =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(2016, 4, 2);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1077</Words>
  <Application>Microsoft Office PowerPoint</Application>
  <PresentationFormat>Широкоэкранный</PresentationFormat>
  <Paragraphs>271</Paragraphs>
  <Slides>30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Тема Office</vt:lpstr>
      <vt:lpstr>Занятие 1</vt:lpstr>
      <vt:lpstr>Цель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Model-View-Controller (MVC)</vt:lpstr>
      <vt:lpstr>View</vt:lpstr>
      <vt:lpstr>Model – это класс</vt:lpstr>
      <vt:lpstr>Controller</vt:lpstr>
      <vt:lpstr>Visual Studio 2013 express for web development</vt:lpstr>
      <vt:lpstr>MVC</vt:lpstr>
      <vt:lpstr>Презентация PowerPoint</vt:lpstr>
      <vt:lpstr>Презентация PowerPoint</vt:lpstr>
      <vt:lpstr>Tab-tab action for code snippets</vt:lpstr>
      <vt:lpstr>Generate inexistent class</vt:lpstr>
      <vt:lpstr>Build and add control MVC 5 controller with smth. </vt:lpstr>
      <vt:lpstr>Схема приложения</vt:lpstr>
      <vt:lpstr>Models</vt:lpstr>
      <vt:lpstr>Атрибут типа данных</vt:lpstr>
      <vt:lpstr>Отношение One-to-one</vt:lpstr>
      <vt:lpstr>Отношение One-to-one (2)</vt:lpstr>
      <vt:lpstr>Отношение one-to-many</vt:lpstr>
      <vt:lpstr>Отношение one-to-many(2)</vt:lpstr>
      <vt:lpstr>Отношение Many-to-many</vt:lpstr>
      <vt:lpstr>Отношение One-to-one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30</cp:revision>
  <dcterms:created xsi:type="dcterms:W3CDTF">2016-03-05T10:47:39Z</dcterms:created>
  <dcterms:modified xsi:type="dcterms:W3CDTF">2016-03-22T03:23:14Z</dcterms:modified>
</cp:coreProperties>
</file>