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9" r:id="rId5"/>
    <p:sldId id="262" r:id="rId6"/>
    <p:sldId id="263" r:id="rId7"/>
    <p:sldId id="280" r:id="rId8"/>
    <p:sldId id="285" r:id="rId9"/>
    <p:sldId id="281" r:id="rId10"/>
    <p:sldId id="282" r:id="rId11"/>
    <p:sldId id="286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ихаил Ваганов" initials="МВ" lastIdx="1" clrIdx="0">
    <p:extLst>
      <p:ext uri="{19B8F6BF-5375-455C-9EA6-DF929625EA0E}">
        <p15:presenceInfo xmlns:p15="http://schemas.microsoft.com/office/powerpoint/2012/main" userId="ce16872be235be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05T15:49:31.554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6800F-F77B-4E37-9455-C74E3CC59F23}" type="datetimeFigureOut">
              <a:rPr lang="en-GB" smtClean="0"/>
              <a:t>21/03/2016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A3D4D-7E3A-4755-99AC-75200A9386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4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32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5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25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24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30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84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74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1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7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91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45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74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25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82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haacked.com/archive/2011/01/06/razor-syntax-quick-reference.aspx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Занятие </a:t>
            </a:r>
            <a:r>
              <a:rPr lang="en-US" dirty="0" smtClean="0"/>
              <a:t>3</a:t>
            </a:r>
            <a:endParaRPr lang="en-GB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View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17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DisplayAttribute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5155"/>
          </a:xfrm>
        </p:spPr>
        <p:txBody>
          <a:bodyPr/>
          <a:lstStyle/>
          <a:p>
            <a:r>
              <a:rPr lang="ru-RU" dirty="0" smtClean="0"/>
              <a:t>Используем </a:t>
            </a:r>
            <a:r>
              <a:rPr lang="en-US" dirty="0" smtClean="0"/>
              <a:t>Attribute Routing </a:t>
            </a:r>
            <a:r>
              <a:rPr lang="ru-RU" dirty="0" smtClean="0"/>
              <a:t>вместо отдельного файла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10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127760" y="2659380"/>
            <a:ext cx="8023860" cy="2819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127760" y="2941320"/>
            <a:ext cx="8023860" cy="175432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applicants"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Index()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applicants=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db.Applicants.ToList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View(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applicants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08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612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на полезную информацию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haacked.com/archive/2011/01/06/razor-syntax-quick-reference.aspx/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01.03.2016</a:t>
            </a:r>
            <a:endParaRPr lang="en-GB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64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занятия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Понять процесс извлечения модели и передачи ее во </a:t>
            </a:r>
            <a:r>
              <a:rPr lang="en-US" dirty="0" smtClean="0"/>
              <a:t>View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9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iew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View</a:t>
            </a:r>
            <a:r>
              <a:rPr lang="en-US" dirty="0"/>
              <a:t> </a:t>
            </a:r>
            <a:r>
              <a:rPr lang="ru-RU" dirty="0"/>
              <a:t>– пользовательский интерфейс приложение, то, что видит пользователь на экране браузера</a:t>
            </a:r>
            <a:endParaRPr lang="en-US" dirty="0"/>
          </a:p>
          <a:p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7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4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6580917" y="2374880"/>
            <a:ext cx="4059365" cy="771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</a:p>
        </p:txBody>
      </p:sp>
      <p:sp>
        <p:nvSpPr>
          <p:cNvPr id="10" name="Стрелка вправо 9"/>
          <p:cNvSpPr/>
          <p:nvPr/>
        </p:nvSpPr>
        <p:spPr>
          <a:xfrm>
            <a:off x="3455346" y="2425443"/>
            <a:ext cx="2190482" cy="7212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GB" dirty="0"/>
          </a:p>
        </p:txBody>
      </p:sp>
      <p:sp>
        <p:nvSpPr>
          <p:cNvPr id="11" name="Стрелка вправо 10"/>
          <p:cNvSpPr/>
          <p:nvPr/>
        </p:nvSpPr>
        <p:spPr>
          <a:xfrm flipH="1">
            <a:off x="3455346" y="4561255"/>
            <a:ext cx="2190482" cy="7212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GB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580918" y="4510692"/>
            <a:ext cx="4059364" cy="771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0918" y="1038851"/>
            <a:ext cx="405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  <a:p>
            <a:r>
              <a:rPr lang="ru-RU" dirty="0" smtClean="0"/>
              <a:t>Реализует логику работы приложения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Готовит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 </a:t>
            </a:r>
            <a:r>
              <a:rPr lang="ru-RU" dirty="0" smtClean="0"/>
              <a:t>для передачи ее в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“Does Stuff”.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580918" y="5289025"/>
            <a:ext cx="3307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</a:p>
          <a:p>
            <a:r>
              <a:rPr lang="ru-RU" dirty="0" smtClean="0"/>
              <a:t>Пользовательский интерфейс.</a:t>
            </a:r>
          </a:p>
          <a:p>
            <a:r>
              <a:rPr lang="ru-RU" dirty="0" smtClean="0"/>
              <a:t>Визуально представляет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15" name="Стрелка вниз 14"/>
          <p:cNvSpPr/>
          <p:nvPr/>
        </p:nvSpPr>
        <p:spPr>
          <a:xfrm>
            <a:off x="8234640" y="3227562"/>
            <a:ext cx="498764" cy="120222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Группа 21"/>
          <p:cNvGrpSpPr/>
          <p:nvPr/>
        </p:nvGrpSpPr>
        <p:grpSpPr>
          <a:xfrm>
            <a:off x="8792524" y="3446063"/>
            <a:ext cx="1492741" cy="632716"/>
            <a:chOff x="7977884" y="3313059"/>
            <a:chExt cx="1492741" cy="632716"/>
          </a:xfrm>
        </p:grpSpPr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7884" y="3313059"/>
              <a:ext cx="632716" cy="632716"/>
            </a:xfrm>
            <a:prstGeom prst="rect">
              <a:avLst/>
            </a:prstGeom>
          </p:spPr>
        </p:pic>
        <p:sp>
          <p:nvSpPr>
            <p:cNvPr id="18" name="Прямоугольник 17"/>
            <p:cNvSpPr/>
            <p:nvPr/>
          </p:nvSpPr>
          <p:spPr>
            <a:xfrm>
              <a:off x="8676818" y="3530840"/>
              <a:ext cx="7938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Model</a:t>
              </a:r>
              <a:endParaRPr lang="en-GB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1190797" y="3013547"/>
            <a:ext cx="1705616" cy="1852714"/>
            <a:chOff x="376157" y="2880543"/>
            <a:chExt cx="1705616" cy="1852714"/>
          </a:xfrm>
        </p:grpSpPr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12" y="2880543"/>
              <a:ext cx="1300593" cy="1300593"/>
            </a:xfrm>
            <a:prstGeom prst="rect">
              <a:avLst/>
            </a:prstGeom>
          </p:spPr>
        </p:pic>
        <p:sp>
          <p:nvSpPr>
            <p:cNvPr id="20" name="Прямоугольник 19"/>
            <p:cNvSpPr/>
            <p:nvPr/>
          </p:nvSpPr>
          <p:spPr>
            <a:xfrm>
              <a:off x="376157" y="4086926"/>
              <a:ext cx="17056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Браузер пользователя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8143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5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проекта </a:t>
            </a:r>
            <a:r>
              <a:rPr lang="en-US" dirty="0" smtClean="0"/>
              <a:t>ASP.NET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53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6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проекта </a:t>
            </a:r>
            <a:r>
              <a:rPr lang="en-US" dirty="0" smtClean="0"/>
              <a:t>ASP.NET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5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Договоренность об именовании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7</a:t>
            </a:fld>
            <a:endParaRPr lang="en-GB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838200" y="1690688"/>
            <a:ext cx="10515600" cy="2590264"/>
            <a:chOff x="1127760" y="2659380"/>
            <a:chExt cx="8023860" cy="2590264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127760" y="2659380"/>
              <a:ext cx="8023860" cy="2819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ApplicantsController.cs</a:t>
              </a:r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7760" y="2941320"/>
              <a:ext cx="8023860" cy="2308324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GB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class</a:t>
              </a:r>
              <a:r>
                <a:rPr lang="en-GB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ApplicantsController</a:t>
              </a:r>
              <a:r>
                <a:rPr lang="en-GB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 </a:t>
              </a:r>
              <a:r>
                <a:rPr lang="en-GB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Controller</a:t>
              </a:r>
            </a:p>
            <a:p>
              <a:r>
                <a:rPr lang="en-GB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  <a:endPara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GB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public</a:t>
              </a:r>
              <a:r>
                <a:rPr lang="en-GB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ActionResult</a:t>
              </a:r>
              <a:r>
                <a:rPr lang="en-GB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Index()</a:t>
              </a:r>
            </a:p>
            <a:p>
              <a:r>
                <a:rPr lang="en-GB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{</a:t>
              </a:r>
              <a:r>
                <a:rPr lang="en-GB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	</a:t>
              </a:r>
            </a:p>
            <a:p>
              <a:r>
                <a:rPr lang="en-GB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</a:t>
              </a:r>
              <a:r>
                <a:rPr lang="en-GB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return</a:t>
              </a:r>
              <a:r>
                <a:rPr lang="en-GB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View();</a:t>
              </a:r>
              <a:endPara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GB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}</a:t>
              </a:r>
            </a:p>
            <a:p>
              <a:r>
                <a:rPr lang="en-GB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GB" dirty="0"/>
            </a:p>
            <a:p>
              <a:endParaRPr lang="en-GB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38200" y="4727811"/>
            <a:ext cx="10515600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MVC</a:t>
            </a:r>
            <a:r>
              <a:rPr lang="ru-RU" sz="2800" dirty="0" smtClean="0">
                <a:solidFill>
                  <a:schemeClr val="bg1"/>
                </a:solidFill>
              </a:rPr>
              <a:t> автоматически ищет директорию </a:t>
            </a:r>
            <a:r>
              <a:rPr lang="en-US" sz="2800" dirty="0" smtClean="0">
                <a:solidFill>
                  <a:srgbClr val="FFFF00"/>
                </a:solidFill>
              </a:rPr>
              <a:t>Applicants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по названию контроллера 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</a:rPr>
              <a:t>ApplicantsController</a:t>
            </a:r>
            <a:r>
              <a:rPr lang="en-US" sz="2800" dirty="0" smtClean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и файл </a:t>
            </a:r>
            <a:r>
              <a:rPr lang="en-US" sz="2800" dirty="0" err="1" smtClean="0">
                <a:solidFill>
                  <a:srgbClr val="FFFF00"/>
                </a:solidFill>
              </a:rPr>
              <a:t>Index.cshtml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по названию метода</a:t>
            </a:r>
            <a:r>
              <a:rPr lang="en-US" sz="2800" dirty="0" smtClean="0">
                <a:solidFill>
                  <a:schemeClr val="bg1"/>
                </a:solidFill>
              </a:rPr>
              <a:t> (Index()). </a:t>
            </a:r>
            <a:r>
              <a:rPr lang="ru-RU" sz="2800" dirty="0" smtClean="0">
                <a:solidFill>
                  <a:schemeClr val="bg1"/>
                </a:solidFill>
              </a:rPr>
              <a:t>Если не нашел – ищет в директории </a:t>
            </a:r>
            <a:r>
              <a:rPr lang="en-US" sz="2800" dirty="0" smtClean="0">
                <a:solidFill>
                  <a:srgbClr val="FFFF00"/>
                </a:solidFill>
              </a:rPr>
              <a:t>Shared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0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Договоренность об именовании (2)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8</a:t>
            </a:fld>
            <a:endParaRPr lang="en-GB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838200" y="1690688"/>
            <a:ext cx="10515600" cy="2590264"/>
            <a:chOff x="1127760" y="2659380"/>
            <a:chExt cx="8023860" cy="2590264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127760" y="2659380"/>
              <a:ext cx="8023860" cy="2819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ApplicantsController.cs</a:t>
              </a:r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7760" y="2941320"/>
              <a:ext cx="8023860" cy="2308324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GB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class</a:t>
              </a:r>
              <a:r>
                <a:rPr lang="en-GB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ApplicantsController</a:t>
              </a:r>
              <a:r>
                <a:rPr lang="en-GB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 </a:t>
              </a:r>
              <a:r>
                <a:rPr lang="en-GB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Controller</a:t>
              </a:r>
            </a:p>
            <a:p>
              <a:r>
                <a:rPr lang="en-GB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  <a:endPara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GB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public</a:t>
              </a:r>
              <a:r>
                <a:rPr lang="en-GB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ActionResult</a:t>
              </a:r>
              <a:r>
                <a:rPr lang="en-GB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Index()</a:t>
              </a:r>
            </a:p>
            <a:p>
              <a:r>
                <a:rPr lang="en-GB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{</a:t>
              </a:r>
              <a:r>
                <a:rPr lang="en-GB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	</a:t>
              </a:r>
            </a:p>
            <a:p>
              <a:r>
                <a:rPr lang="en-GB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</a:t>
              </a:r>
              <a:r>
                <a:rPr lang="en-GB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return</a:t>
              </a:r>
              <a:r>
                <a:rPr lang="en-GB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View(</a:t>
              </a:r>
              <a:r>
                <a:rPr lang="en-GB" dirty="0" smtClean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“</a:t>
              </a:r>
              <a:r>
                <a:rPr lang="en-GB" dirty="0" err="1" smtClean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all_applicants</a:t>
              </a:r>
              <a:r>
                <a:rPr lang="en-GB" dirty="0" smtClean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</a:t>
              </a:r>
              <a:r>
                <a:rPr lang="en-GB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GB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}</a:t>
              </a:r>
            </a:p>
            <a:p>
              <a:r>
                <a:rPr lang="en-GB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GB" dirty="0"/>
            </a:p>
            <a:p>
              <a:endParaRPr lang="en-GB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38200" y="4727811"/>
            <a:ext cx="10515600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MVC</a:t>
            </a:r>
            <a:r>
              <a:rPr lang="ru-RU" sz="2800" dirty="0" smtClean="0">
                <a:solidFill>
                  <a:schemeClr val="bg1"/>
                </a:solidFill>
              </a:rPr>
              <a:t> автоматически ищет директорию </a:t>
            </a:r>
            <a:r>
              <a:rPr lang="en-US" sz="2800" dirty="0" smtClean="0">
                <a:solidFill>
                  <a:srgbClr val="FFFF00"/>
                </a:solidFill>
              </a:rPr>
              <a:t>Applicants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по названию контроллера 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</a:rPr>
              <a:t>ApplicantsController</a:t>
            </a:r>
            <a:r>
              <a:rPr lang="en-US" sz="2800" dirty="0" smtClean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и файл </a:t>
            </a:r>
            <a:r>
              <a:rPr lang="en-US" sz="2800" dirty="0" err="1" smtClean="0">
                <a:solidFill>
                  <a:srgbClr val="FFFF00"/>
                </a:solidFill>
              </a:rPr>
              <a:t>all_applicants.cshtml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ru-RU" sz="2800" dirty="0" err="1" smtClean="0">
                <a:solidFill>
                  <a:schemeClr val="bg1"/>
                </a:solidFill>
              </a:rPr>
              <a:t>т.к</a:t>
            </a:r>
            <a:r>
              <a:rPr lang="ru-RU" sz="2800" dirty="0" smtClean="0">
                <a:solidFill>
                  <a:schemeClr val="bg1"/>
                </a:solidFill>
              </a:rPr>
              <a:t> мы передали название</a:t>
            </a:r>
            <a:r>
              <a:rPr lang="en-US" sz="2800" dirty="0" smtClean="0">
                <a:solidFill>
                  <a:schemeClr val="bg1"/>
                </a:solidFill>
              </a:rPr>
              <a:t>. </a:t>
            </a:r>
            <a:r>
              <a:rPr lang="ru-RU" sz="2800" dirty="0" smtClean="0">
                <a:solidFill>
                  <a:schemeClr val="bg1"/>
                </a:solidFill>
              </a:rPr>
              <a:t>Если не нашел – ищет в директории </a:t>
            </a:r>
            <a:r>
              <a:rPr lang="en-US" sz="2800" dirty="0" smtClean="0">
                <a:solidFill>
                  <a:srgbClr val="FFFF00"/>
                </a:solidFill>
              </a:rPr>
              <a:t>Shared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89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DisplayFor</a:t>
            </a:r>
            <a:endParaRPr lang="en-US" dirty="0" smtClean="0"/>
          </a:p>
          <a:p>
            <a:pPr lvl="1"/>
            <a:r>
              <a:rPr lang="en-US" dirty="0" err="1" smtClean="0"/>
              <a:t>DiplayName</a:t>
            </a:r>
            <a:r>
              <a:rPr lang="en-US" dirty="0" smtClean="0"/>
              <a:t> attribute</a:t>
            </a:r>
          </a:p>
          <a:p>
            <a:pPr lvl="1"/>
            <a:r>
              <a:rPr lang="en-US" dirty="0" smtClean="0"/>
              <a:t>Display attribute, Name property</a:t>
            </a:r>
          </a:p>
          <a:p>
            <a:r>
              <a:rPr lang="en-US" dirty="0" err="1" smtClean="0"/>
              <a:t>DisplayFor</a:t>
            </a:r>
            <a:endParaRPr lang="en-US" dirty="0" smtClean="0"/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DisplayFormat</a:t>
            </a:r>
            <a:endParaRPr lang="en-US" dirty="0" smtClean="0"/>
          </a:p>
          <a:p>
            <a:r>
              <a:rPr lang="en-US" dirty="0" err="1" smtClean="0"/>
              <a:t>ActionLink</a:t>
            </a:r>
            <a:endParaRPr lang="en-US" dirty="0" smtClean="0"/>
          </a:p>
          <a:p>
            <a:r>
              <a:rPr lang="en-US" dirty="0" err="1" smtClean="0"/>
              <a:t>LabelFor</a:t>
            </a:r>
            <a:endParaRPr lang="en-US" dirty="0" smtClean="0"/>
          </a:p>
          <a:p>
            <a:pPr lvl="1"/>
            <a:r>
              <a:rPr lang="en-US" dirty="0" smtClean="0"/>
              <a:t>Creates a label element</a:t>
            </a:r>
          </a:p>
          <a:p>
            <a:pPr lvl="1"/>
            <a:r>
              <a:rPr lang="en-US" dirty="0" smtClean="0"/>
              <a:t>Useful for touch</a:t>
            </a:r>
          </a:p>
          <a:p>
            <a:r>
              <a:rPr lang="en-GB" dirty="0" err="1"/>
              <a:t>EditorFor</a:t>
            </a:r>
            <a:endParaRPr lang="en-US" dirty="0" smtClean="0"/>
          </a:p>
          <a:p>
            <a:pPr lvl="1"/>
            <a:r>
              <a:rPr lang="en-US" dirty="0" smtClean="0"/>
              <a:t>Creates input element</a:t>
            </a:r>
          </a:p>
          <a:p>
            <a:pPr lvl="1"/>
            <a:r>
              <a:rPr lang="en-US" dirty="0" smtClean="0"/>
              <a:t>Uses HTML5 based on </a:t>
            </a:r>
            <a:r>
              <a:rPr lang="en-US" dirty="0" err="1" smtClean="0"/>
              <a:t>DataType</a:t>
            </a:r>
            <a:r>
              <a:rPr lang="en-US" dirty="0" smtClean="0"/>
              <a:t> attribute</a:t>
            </a:r>
          </a:p>
          <a:p>
            <a:r>
              <a:rPr lang="en-GB" dirty="0" err="1" smtClean="0"/>
              <a:t>DropDownList</a:t>
            </a:r>
            <a:endParaRPr lang="en-GB" dirty="0" smtClean="0"/>
          </a:p>
          <a:p>
            <a:r>
              <a:rPr lang="en-GB" dirty="0" err="1"/>
              <a:t>ValidationMessageFor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0107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321</Words>
  <Application>Microsoft Office PowerPoint</Application>
  <PresentationFormat>Широкоэкранный</PresentationFormat>
  <Paragraphs>102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Тема Office</vt:lpstr>
      <vt:lpstr>Занятие 3</vt:lpstr>
      <vt:lpstr>Цель занятия</vt:lpstr>
      <vt:lpstr>View</vt:lpstr>
      <vt:lpstr>MVC</vt:lpstr>
      <vt:lpstr>Презентация PowerPoint</vt:lpstr>
      <vt:lpstr>Презентация PowerPoint</vt:lpstr>
      <vt:lpstr>Договоренность об именовании</vt:lpstr>
      <vt:lpstr>Договоренность об именовании (2)</vt:lpstr>
      <vt:lpstr>Razor syntax</vt:lpstr>
      <vt:lpstr>DisplayAttribute</vt:lpstr>
      <vt:lpstr>Презентация PowerPoint</vt:lpstr>
      <vt:lpstr>Ссылки на полезную информацию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1</dc:title>
  <dc:creator>Михаил Ваганов</dc:creator>
  <cp:lastModifiedBy>Михаил Ваганов</cp:lastModifiedBy>
  <cp:revision>41</cp:revision>
  <dcterms:created xsi:type="dcterms:W3CDTF">2016-03-05T10:47:39Z</dcterms:created>
  <dcterms:modified xsi:type="dcterms:W3CDTF">2016-03-21T17:32:37Z</dcterms:modified>
</cp:coreProperties>
</file>