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63" r:id="rId11"/>
    <p:sldId id="262" r:id="rId12"/>
    <p:sldId id="264" r:id="rId13"/>
    <p:sldId id="265" r:id="rId14"/>
    <p:sldId id="274" r:id="rId15"/>
    <p:sldId id="266" r:id="rId16"/>
    <p:sldId id="270" r:id="rId17"/>
    <p:sldId id="273" r:id="rId18"/>
    <p:sldId id="271" r:id="rId19"/>
    <p:sldId id="276" r:id="rId20"/>
    <p:sldId id="272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1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 </a:t>
            </a:r>
            <a:r>
              <a:rPr lang="ru-RU" dirty="0" err="1" smtClean="0"/>
              <a:t>приложния</a:t>
            </a:r>
            <a:r>
              <a:rPr lang="ru-RU" dirty="0" smtClean="0"/>
              <a:t> на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Oracle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333"/>
            <a:ext cx="10515600" cy="510801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Microsoft Visual Studio 2013 </a:t>
            </a:r>
            <a:endParaRPr lang="en-US" dirty="0" smtClean="0"/>
          </a:p>
          <a:p>
            <a:r>
              <a:rPr lang="en-US" dirty="0" smtClean="0"/>
              <a:t>FILE-&gt;New-&gt;Project</a:t>
            </a:r>
          </a:p>
          <a:p>
            <a:r>
              <a:rPr lang="en-US" dirty="0" smtClean="0"/>
              <a:t>Installed-&gt;Templates-&gt;Visual C#  </a:t>
            </a:r>
            <a:r>
              <a:rPr lang="ru-RU" dirty="0" smtClean="0"/>
              <a:t>выберите </a:t>
            </a:r>
            <a:r>
              <a:rPr lang="en-US" dirty="0" smtClean="0"/>
              <a:t>ASP.NET Web Application</a:t>
            </a:r>
          </a:p>
          <a:p>
            <a:r>
              <a:rPr lang="ru-RU" dirty="0" smtClean="0"/>
              <a:t>Заполните поля:</a:t>
            </a:r>
          </a:p>
          <a:p>
            <a:pPr lvl="1"/>
            <a:r>
              <a:rPr lang="en-US" dirty="0" smtClean="0"/>
              <a:t>Name – </a:t>
            </a:r>
            <a:r>
              <a:rPr lang="ru-RU" dirty="0" smtClean="0"/>
              <a:t>имя первого проекта в решении (приложении)</a:t>
            </a:r>
          </a:p>
          <a:p>
            <a:pPr lvl="1"/>
            <a:r>
              <a:rPr lang="en-US" dirty="0" smtClean="0"/>
              <a:t>Location – </a:t>
            </a:r>
            <a:r>
              <a:rPr lang="ru-RU" dirty="0" smtClean="0"/>
              <a:t>расположение файлов решения </a:t>
            </a:r>
          </a:p>
          <a:p>
            <a:pPr lvl="1"/>
            <a:r>
              <a:rPr lang="en-US" dirty="0" smtClean="0"/>
              <a:t>Solution – </a:t>
            </a:r>
            <a:r>
              <a:rPr lang="ru-RU" dirty="0" smtClean="0"/>
              <a:t>оставьте </a:t>
            </a:r>
            <a:r>
              <a:rPr lang="en-US" dirty="0" smtClean="0"/>
              <a:t>“Create new solution”</a:t>
            </a:r>
          </a:p>
          <a:p>
            <a:pPr lvl="1"/>
            <a:r>
              <a:rPr lang="en-US" dirty="0" smtClean="0"/>
              <a:t>Solution name – </a:t>
            </a:r>
            <a:r>
              <a:rPr lang="ru-RU" dirty="0" smtClean="0"/>
              <a:t>имя решения (всего приложения)</a:t>
            </a:r>
          </a:p>
          <a:p>
            <a:pPr lvl="1"/>
            <a:r>
              <a:rPr lang="ru-RU" dirty="0" smtClean="0"/>
              <a:t>Нажмите кнопку </a:t>
            </a:r>
            <a:r>
              <a:rPr lang="en-US" dirty="0" smtClean="0"/>
              <a:t>“OK”</a:t>
            </a:r>
          </a:p>
          <a:p>
            <a:r>
              <a:rPr lang="ru-RU" dirty="0" smtClean="0"/>
              <a:t>Выберите </a:t>
            </a:r>
            <a:r>
              <a:rPr lang="en-US" dirty="0" smtClean="0"/>
              <a:t>MVC, </a:t>
            </a:r>
            <a:r>
              <a:rPr lang="ru-RU" dirty="0" smtClean="0"/>
              <a:t>отметьте галочкой только</a:t>
            </a:r>
            <a:r>
              <a:rPr lang="en-US" dirty="0" smtClean="0"/>
              <a:t> MVC </a:t>
            </a:r>
            <a:r>
              <a:rPr lang="ru-RU" dirty="0" smtClean="0"/>
              <a:t>и </a:t>
            </a:r>
            <a:r>
              <a:rPr lang="en-US" dirty="0" smtClean="0"/>
              <a:t>Add new tests</a:t>
            </a:r>
          </a:p>
          <a:p>
            <a:r>
              <a:rPr lang="ru-RU" dirty="0" smtClean="0"/>
              <a:t>Нажмите </a:t>
            </a:r>
            <a:r>
              <a:rPr lang="en-US" dirty="0" smtClean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Tab-tab action for code snippets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inexistent class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add control MVC 5 controller with </a:t>
            </a:r>
            <a:r>
              <a:rPr lang="en-US" dirty="0" err="1" smtClean="0"/>
              <a:t>smth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do not forget about one-to-one and one-to-many relations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приложения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user, role</a:t>
            </a:r>
          </a:p>
          <a:p>
            <a:r>
              <a:rPr lang="ru-RU" dirty="0" smtClean="0"/>
              <a:t>Пользователь определяет, с какими моделями он хочет работать</a:t>
            </a:r>
          </a:p>
          <a:p>
            <a:r>
              <a:rPr lang="ru-RU" dirty="0" smtClean="0"/>
              <a:t>Мы хотим, чтобы модель везде отображалась одинаково, поэтому сюда и помещаем атрибуты отображения</a:t>
            </a:r>
            <a:endParaRPr lang="ru-RU" dirty="0"/>
          </a:p>
          <a:p>
            <a:r>
              <a:rPr lang="ru-RU" dirty="0" smtClean="0"/>
              <a:t>Атрибуты</a:t>
            </a:r>
          </a:p>
          <a:p>
            <a:pPr lvl="1"/>
            <a:r>
              <a:rPr lang="ru-RU" dirty="0" smtClean="0"/>
              <a:t>Тип данных</a:t>
            </a:r>
          </a:p>
          <a:p>
            <a:pPr lvl="1"/>
            <a:r>
              <a:rPr lang="ru-RU" dirty="0" smtClean="0"/>
              <a:t>Отображения</a:t>
            </a:r>
          </a:p>
          <a:p>
            <a:pPr lvl="1"/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en-US" dirty="0" smtClean="0"/>
              <a:t>Model binding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типа данных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HTML5 (MVC </a:t>
            </a:r>
            <a:r>
              <a:rPr lang="ru-RU" dirty="0" err="1" smtClean="0"/>
              <a:t>подстравивает</a:t>
            </a:r>
            <a:r>
              <a:rPr lang="ru-RU" dirty="0" smtClean="0"/>
              <a:t> под поле </a:t>
            </a:r>
            <a:r>
              <a:rPr lang="en-US" dirty="0" smtClean="0"/>
              <a:t>GUI)</a:t>
            </a:r>
          </a:p>
          <a:p>
            <a:pPr lvl="1"/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One-to-one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  <p:grpSp>
        <p:nvGrpSpPr>
          <p:cNvPr id="19" name="Группа 18"/>
          <p:cNvGrpSpPr/>
          <p:nvPr/>
        </p:nvGrpSpPr>
        <p:grpSpPr>
          <a:xfrm>
            <a:off x="3315393" y="2103880"/>
            <a:ext cx="6480463" cy="2996833"/>
            <a:chOff x="3315393" y="2103880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315393" y="2103880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425343" y="2103880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1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315393" y="3181076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425343" y="3181076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2</a:t>
              </a:r>
              <a:endParaRPr lang="en-GB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15393" y="4258271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25343" y="4258271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3</a:t>
              </a:r>
              <a:endParaRPr lang="en-GB" sz="2400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785658" y="2301149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785658" y="3378098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5785658" y="4455047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535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19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Паспорт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94314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курса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20</a:t>
            </a:fld>
            <a:endParaRPr lang="en-GB"/>
          </a:p>
        </p:txBody>
      </p:sp>
      <p:grpSp>
        <p:nvGrpSpPr>
          <p:cNvPr id="16" name="Группа 15"/>
          <p:cNvGrpSpPr/>
          <p:nvPr/>
        </p:nvGrpSpPr>
        <p:grpSpPr>
          <a:xfrm>
            <a:off x="2855768" y="2103881"/>
            <a:ext cx="6480463" cy="2996833"/>
            <a:chOff x="2858193" y="2120507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858193" y="2120507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968143" y="2120507"/>
              <a:ext cx="2370513" cy="1919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1</a:t>
              </a:r>
              <a:endParaRPr lang="en-GB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58193" y="3197703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858193" y="4274898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968143" y="4274898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2</a:t>
              </a:r>
              <a:endParaRPr lang="en-GB" sz="2400" dirty="0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5328458" y="2317776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5328458" y="3394725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328458" y="4471674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539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one-to-many</a:t>
            </a:r>
            <a:r>
              <a:rPr lang="ru-RU" dirty="0" smtClean="0"/>
              <a:t>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21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Адрес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8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Many-to-many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22</a:t>
            </a:fld>
            <a:endParaRPr lang="en-GB"/>
          </a:p>
        </p:txBody>
      </p:sp>
      <p:sp>
        <p:nvSpPr>
          <p:cNvPr id="8" name="Прямоугольник 7"/>
          <p:cNvSpPr/>
          <p:nvPr/>
        </p:nvSpPr>
        <p:spPr>
          <a:xfrm>
            <a:off x="5046518" y="2222480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1</a:t>
            </a:r>
            <a:endParaRPr lang="en-GB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156468" y="2222480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1</a:t>
            </a:r>
            <a:endParaRPr lang="en-GB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6518" y="3299676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2</a:t>
            </a:r>
            <a:endParaRPr lang="en-GB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6468" y="3299676"/>
            <a:ext cx="2370513" cy="1722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3</a:t>
            </a:r>
            <a:endParaRPr lang="en-GB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46518" y="4376871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3</a:t>
            </a:r>
            <a:endParaRPr lang="en-GB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7516783" y="2419749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" name="Стрелка вправо 14"/>
          <p:cNvSpPr/>
          <p:nvPr/>
        </p:nvSpPr>
        <p:spPr>
          <a:xfrm>
            <a:off x="7516783" y="3496698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" name="Стрелка вправо 15"/>
          <p:cNvSpPr/>
          <p:nvPr/>
        </p:nvSpPr>
        <p:spPr>
          <a:xfrm>
            <a:off x="7516783" y="4573647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Прямоугольник 26"/>
          <p:cNvSpPr/>
          <p:nvPr/>
        </p:nvSpPr>
        <p:spPr>
          <a:xfrm>
            <a:off x="971550" y="4376872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2</a:t>
            </a:r>
            <a:endParaRPr lang="en-GB" sz="2400" dirty="0"/>
          </a:p>
        </p:txBody>
      </p:sp>
      <p:sp>
        <p:nvSpPr>
          <p:cNvPr id="28" name="Стрелка вправо 27"/>
          <p:cNvSpPr/>
          <p:nvPr/>
        </p:nvSpPr>
        <p:spPr>
          <a:xfrm flipH="1">
            <a:off x="3441816" y="4573646"/>
            <a:ext cx="1504949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32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23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Факультет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256116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–</a:t>
            </a:r>
            <a:r>
              <a:rPr lang="ru-RU" dirty="0" smtClean="0"/>
              <a:t> модель представления объектов, данных в приложении. Обычно представляет из себя класс с полями данных, но без методов.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</a:t>
            </a:r>
            <a:r>
              <a:rPr lang="ru-RU" dirty="0" smtClean="0"/>
              <a:t>– пользовательский интерфейс приложение, то, что видит пользователь на экране браузера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– </a:t>
            </a:r>
            <a:r>
              <a:rPr lang="ru-RU" dirty="0" smtClean="0"/>
              <a:t>внутренний элемент, не видный пользователю, отвечающий за логику работы приложения. Связывает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View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picture of our application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это класс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class of user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scheme of MVC interaction here + interaction with other components of the application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 express for web development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610</Words>
  <Application>Microsoft Office PowerPoint</Application>
  <PresentationFormat>Широкоэкранный</PresentationFormat>
  <Paragraphs>163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Занятие 1</vt:lpstr>
      <vt:lpstr>Задача курса</vt:lpstr>
      <vt:lpstr>Презентация PowerPoint</vt:lpstr>
      <vt:lpstr>Model-View-Controller (MVC)</vt:lpstr>
      <vt:lpstr>View</vt:lpstr>
      <vt:lpstr>Model – это класс</vt:lpstr>
      <vt:lpstr>Controller</vt:lpstr>
      <vt:lpstr>Visual Studio 2013 express for web development</vt:lpstr>
      <vt:lpstr>MVC</vt:lpstr>
      <vt:lpstr>Презентация PowerPoint</vt:lpstr>
      <vt:lpstr>Презентация PowerPoint</vt:lpstr>
      <vt:lpstr>Tab-tab action for code snippets</vt:lpstr>
      <vt:lpstr>Generate inexistent class</vt:lpstr>
      <vt:lpstr>Build and add control MVC 5 controller with smth. </vt:lpstr>
      <vt:lpstr>Схема приложения</vt:lpstr>
      <vt:lpstr>Models</vt:lpstr>
      <vt:lpstr>Атрибут типа данных</vt:lpstr>
      <vt:lpstr>Отношение One-to-one</vt:lpstr>
      <vt:lpstr>Отношение One-to-one (2)</vt:lpstr>
      <vt:lpstr>Отношение one-to-many</vt:lpstr>
      <vt:lpstr>Отношение one-to-many(2)</vt:lpstr>
      <vt:lpstr>Отношение Many-to-many</vt:lpstr>
      <vt:lpstr>Отношение One-to-one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23</cp:revision>
  <dcterms:created xsi:type="dcterms:W3CDTF">2016-03-05T10:47:39Z</dcterms:created>
  <dcterms:modified xsi:type="dcterms:W3CDTF">2016-03-20T19:51:10Z</dcterms:modified>
</cp:coreProperties>
</file>