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63" r:id="rId5"/>
    <p:sldId id="279" r:id="rId6"/>
    <p:sldId id="262" r:id="rId7"/>
    <p:sldId id="280" r:id="rId8"/>
    <p:sldId id="281" r:id="rId9"/>
    <p:sldId id="28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5T15:49:31.55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3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6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2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Веб-приложение на</a:t>
            </a:r>
            <a:r>
              <a:rPr lang="en-US" dirty="0" smtClean="0"/>
              <a:t> </a:t>
            </a:r>
            <a:r>
              <a:rPr lang="ru-RU" dirty="0" smtClean="0"/>
              <a:t>основе технологии </a:t>
            </a:r>
            <a:r>
              <a:rPr lang="en-US" dirty="0" smtClean="0"/>
              <a:t>ASP.NET MVC</a:t>
            </a:r>
          </a:p>
          <a:p>
            <a:r>
              <a:rPr lang="ru-RU" smtClean="0"/>
              <a:t>(введение)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http://www.asp.net/identity/overview/getting-started/introduction-to-aspnet-identity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Познакомиться с возможностями </a:t>
            </a:r>
            <a:r>
              <a:rPr lang="ru-RU" dirty="0" err="1" smtClean="0"/>
              <a:t>созд</a:t>
            </a:r>
            <a:r>
              <a:rPr lang="en-US" dirty="0"/>
              <a:t>a</a:t>
            </a:r>
            <a:r>
              <a:rPr lang="ru-RU" dirty="0" err="1" smtClean="0"/>
              <a:t>ния</a:t>
            </a:r>
            <a:r>
              <a:rPr lang="ru-RU" dirty="0" smtClean="0"/>
              <a:t> веб-приложений в </a:t>
            </a:r>
            <a:r>
              <a:rPr lang="en-US" dirty="0" smtClean="0"/>
              <a:t>Visual Studio</a:t>
            </a:r>
          </a:p>
          <a:p>
            <a:pPr lvl="1"/>
            <a:r>
              <a:rPr lang="ru-RU" dirty="0" smtClean="0"/>
              <a:t>Создание шаблонного проекта </a:t>
            </a:r>
            <a:r>
              <a:rPr lang="en-US" dirty="0" smtClean="0"/>
              <a:t>ASP.NET MVC</a:t>
            </a:r>
          </a:p>
          <a:p>
            <a:pPr lvl="1"/>
            <a:r>
              <a:rPr lang="ru-RU" dirty="0" smtClean="0"/>
              <a:t>Регистрирование и управление пользователями</a:t>
            </a:r>
          </a:p>
          <a:p>
            <a:pPr lvl="1"/>
            <a:r>
              <a:rPr lang="ru-RU" dirty="0" smtClean="0"/>
              <a:t>Изменение стиля отображения страниц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72333"/>
            <a:ext cx="10515600" cy="5108017"/>
          </a:xfrm>
        </p:spPr>
        <p:txBody>
          <a:bodyPr>
            <a:normAutofit/>
          </a:bodyPr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Microsoft Visual Studio 2013 </a:t>
            </a:r>
          </a:p>
          <a:p>
            <a:r>
              <a:rPr lang="en-US" dirty="0" smtClean="0"/>
              <a:t>FILE-&gt;New-&gt;Project</a:t>
            </a:r>
          </a:p>
          <a:p>
            <a:r>
              <a:rPr lang="en-US" dirty="0" smtClean="0"/>
              <a:t>Installed-&gt;Templates-&gt;Visual C#  </a:t>
            </a:r>
            <a:r>
              <a:rPr lang="ru-RU" dirty="0" smtClean="0"/>
              <a:t>выберите </a:t>
            </a:r>
            <a:r>
              <a:rPr lang="en-US" dirty="0" smtClean="0"/>
              <a:t>ASP.NET Web Application</a:t>
            </a:r>
          </a:p>
          <a:p>
            <a:r>
              <a:rPr lang="ru-RU" dirty="0" smtClean="0"/>
              <a:t>Заполните поля:</a:t>
            </a:r>
          </a:p>
          <a:p>
            <a:pPr lvl="1"/>
            <a:r>
              <a:rPr lang="en-US" dirty="0" smtClean="0"/>
              <a:t>Name – </a:t>
            </a:r>
            <a:r>
              <a:rPr lang="ru-RU" dirty="0" smtClean="0"/>
              <a:t>имя первого проекта в решении (приложении)</a:t>
            </a:r>
          </a:p>
          <a:p>
            <a:pPr lvl="1"/>
            <a:r>
              <a:rPr lang="en-US" dirty="0" smtClean="0"/>
              <a:t>Location – </a:t>
            </a:r>
            <a:r>
              <a:rPr lang="ru-RU" dirty="0" smtClean="0"/>
              <a:t>расположение файлов решения </a:t>
            </a:r>
          </a:p>
          <a:p>
            <a:pPr lvl="1"/>
            <a:r>
              <a:rPr lang="en-US" dirty="0" smtClean="0"/>
              <a:t>Solution – </a:t>
            </a:r>
            <a:r>
              <a:rPr lang="ru-RU" dirty="0" smtClean="0"/>
              <a:t>оставьте </a:t>
            </a:r>
            <a:r>
              <a:rPr lang="en-US" dirty="0" smtClean="0"/>
              <a:t>“Create new solution”</a:t>
            </a:r>
          </a:p>
          <a:p>
            <a:pPr lvl="1"/>
            <a:r>
              <a:rPr lang="en-US" dirty="0" smtClean="0"/>
              <a:t>Solution name – </a:t>
            </a:r>
            <a:r>
              <a:rPr lang="ru-RU" dirty="0" smtClean="0"/>
              <a:t>имя решения (всего приложения)</a:t>
            </a:r>
          </a:p>
          <a:p>
            <a:pPr lvl="1"/>
            <a:r>
              <a:rPr lang="ru-RU" dirty="0" smtClean="0"/>
              <a:t>Нажмите кнопку </a:t>
            </a:r>
            <a:r>
              <a:rPr lang="en-US" dirty="0" smtClean="0"/>
              <a:t>“OK”</a:t>
            </a:r>
          </a:p>
          <a:p>
            <a:r>
              <a:rPr lang="ru-RU" dirty="0" smtClean="0"/>
              <a:t>Выберите </a:t>
            </a:r>
            <a:r>
              <a:rPr lang="en-US" dirty="0" smtClean="0"/>
              <a:t>MVC, </a:t>
            </a:r>
            <a:r>
              <a:rPr lang="ru-RU" dirty="0" smtClean="0"/>
              <a:t>отметьте галочкой только</a:t>
            </a:r>
            <a:r>
              <a:rPr lang="en-US" dirty="0" smtClean="0"/>
              <a:t> MVC </a:t>
            </a:r>
            <a:r>
              <a:rPr lang="ru-RU" dirty="0" smtClean="0"/>
              <a:t>и </a:t>
            </a:r>
            <a:r>
              <a:rPr lang="en-US" dirty="0" smtClean="0"/>
              <a:t>Add new tests</a:t>
            </a:r>
          </a:p>
          <a:p>
            <a:r>
              <a:rPr lang="ru-RU" dirty="0" smtClean="0"/>
              <a:t>Нажмите </a:t>
            </a:r>
            <a:r>
              <a:rPr lang="en-US" dirty="0" smtClean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Создайте проект </a:t>
            </a:r>
            <a:r>
              <a:rPr lang="en-US" dirty="0" smtClean="0"/>
              <a:t>ASP.NET</a:t>
            </a:r>
            <a:r>
              <a:rPr lang="ru-RU" dirty="0" smtClean="0"/>
              <a:t> </a:t>
            </a:r>
            <a:r>
              <a:rPr lang="en-US" dirty="0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621876"/>
            <a:ext cx="10515600" cy="1360152"/>
          </a:xfrm>
        </p:spPr>
        <p:txBody>
          <a:bodyPr>
            <a:normAutofit/>
          </a:bodyPr>
          <a:lstStyle/>
          <a:p>
            <a:r>
              <a:rPr lang="ru-RU" dirty="0" smtClean="0"/>
              <a:t>Познакомьтесь с доступными возможностями приложения</a:t>
            </a:r>
          </a:p>
          <a:p>
            <a:r>
              <a:rPr lang="ru-RU" dirty="0" err="1" smtClean="0"/>
              <a:t>Зарегистируйте</a:t>
            </a:r>
            <a:r>
              <a:rPr lang="ru-RU" dirty="0" smtClean="0"/>
              <a:t> пользователя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Исследуйте созданное приложение</a:t>
            </a:r>
            <a:endParaRPr lang="en-GB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917170"/>
            <a:ext cx="10515600" cy="56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Запустите приложение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44" y="917170"/>
            <a:ext cx="4115089" cy="32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Описание веб-приложения (</a:t>
            </a:r>
            <a:r>
              <a:rPr lang="en-US" dirty="0" smtClean="0"/>
              <a:t>About</a:t>
            </a:r>
            <a:r>
              <a:rPr lang="ru-RU" dirty="0" smtClean="0"/>
              <a:t>)</a:t>
            </a:r>
            <a:endParaRPr lang="en-GB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705" y="620770"/>
            <a:ext cx="4129607" cy="54075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33400" y="620770"/>
            <a:ext cx="6249786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"About"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ViewBag.Message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 area to provide additional information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3400" y="3765559"/>
            <a:ext cx="6249786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About()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ViewBag.Message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 application description page."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3840479"/>
            <a:ext cx="10515600" cy="2111434"/>
          </a:xfrm>
        </p:spPr>
        <p:txBody>
          <a:bodyPr>
            <a:normAutofit/>
          </a:bodyPr>
          <a:lstStyle/>
          <a:p>
            <a:r>
              <a:rPr lang="ru-RU" dirty="0" smtClean="0"/>
              <a:t>Задайте в контроллере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ru-RU" dirty="0"/>
              <a:t> </a:t>
            </a:r>
            <a:r>
              <a:rPr lang="ru-RU" dirty="0" smtClean="0"/>
              <a:t>название и сообщение, отображаем</a:t>
            </a:r>
            <a:r>
              <a:rPr lang="ru-RU" dirty="0"/>
              <a:t>ы</a:t>
            </a:r>
            <a:r>
              <a:rPr lang="ru-RU" dirty="0" smtClean="0"/>
              <a:t>е на странице через свойство контроллера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.ViewBag</a:t>
            </a:r>
            <a:endParaRPr lang="en-US" dirty="0" smtClean="0"/>
          </a:p>
          <a:p>
            <a:r>
              <a:rPr lang="ru-RU" dirty="0" smtClean="0"/>
              <a:t>Измените называния ссылок в документе </a:t>
            </a:r>
            <a:r>
              <a:rPr lang="en-US" dirty="0" smtClean="0"/>
              <a:t>Shared/_</a:t>
            </a:r>
            <a:r>
              <a:rPr lang="en-US" dirty="0" err="1" smtClean="0"/>
              <a:t>Layout.cshtml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917170"/>
            <a:ext cx="10515600" cy="56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Измените содержимое страниц</a:t>
            </a:r>
            <a:r>
              <a:rPr lang="en-US" dirty="0" smtClean="0"/>
              <a:t> About </a:t>
            </a:r>
            <a:r>
              <a:rPr lang="ru-RU" dirty="0" smtClean="0"/>
              <a:t>и </a:t>
            </a:r>
            <a:r>
              <a:rPr lang="en-US" dirty="0" smtClean="0"/>
              <a:t>Contact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97079"/>
            <a:ext cx="10515601" cy="19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Изменение стилей элементов </a:t>
            </a:r>
            <a:r>
              <a:rPr lang="en-US" dirty="0" smtClean="0"/>
              <a:t>HTML </a:t>
            </a:r>
            <a:r>
              <a:rPr lang="ru-RU" dirty="0" smtClean="0"/>
              <a:t>страниц</a:t>
            </a:r>
            <a:endParaRPr lang="en-GB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3399" y="1992985"/>
            <a:ext cx="624978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navbar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-inverse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background-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#C62E3E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border-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#C62E3E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077" y="620770"/>
            <a:ext cx="4212734" cy="5540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886" y="855799"/>
            <a:ext cx="633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изменения стилей отображения элементов на странице используйте либо собственные классы, либо переопределенные из</a:t>
            </a:r>
            <a:r>
              <a:rPr lang="en-US" dirty="0" smtClean="0"/>
              <a:t> bootstrap.css</a:t>
            </a:r>
            <a:endParaRPr lang="ru-RU" dirty="0" smtClean="0"/>
          </a:p>
        </p:txBody>
      </p:sp>
      <p:grpSp>
        <p:nvGrpSpPr>
          <p:cNvPr id="13" name="Группа 12"/>
          <p:cNvGrpSpPr/>
          <p:nvPr/>
        </p:nvGrpSpPr>
        <p:grpSpPr>
          <a:xfrm>
            <a:off x="533399" y="3491051"/>
            <a:ext cx="6249786" cy="1568184"/>
            <a:chOff x="533399" y="4123113"/>
            <a:chExt cx="6249786" cy="156818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33399" y="4490968"/>
              <a:ext cx="6249786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ru-RU" dirty="0" smtClean="0"/>
                <a:t>Измените стиль страниц на свой вкус.</a:t>
              </a:r>
            </a:p>
            <a:p>
              <a:endParaRPr lang="ru-RU" dirty="0" smtClean="0"/>
            </a:p>
            <a:p>
              <a:r>
                <a:rPr lang="ru-RU" dirty="0" smtClean="0"/>
                <a:t>Измененные </a:t>
              </a:r>
              <a:r>
                <a:rPr lang="ru-RU" dirty="0"/>
                <a:t>или новые классы по умолчанию помещайте в файл </a:t>
              </a:r>
              <a:r>
                <a:rPr lang="en-US" dirty="0"/>
                <a:t>Site.css</a:t>
              </a:r>
              <a:r>
                <a:rPr lang="ru-RU" dirty="0"/>
                <a:t>, но не меняйте их прямо в </a:t>
              </a:r>
              <a:r>
                <a:rPr lang="en-US" dirty="0" smtClean="0"/>
                <a:t>bootstrap.css</a:t>
              </a:r>
              <a:r>
                <a:rPr lang="ru-RU" dirty="0" smtClean="0"/>
                <a:t>!</a:t>
              </a:r>
              <a:endParaRPr lang="en-US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33399" y="4123113"/>
              <a:ext cx="6249786" cy="3491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Задание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3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917169"/>
            <a:ext cx="10515600" cy="171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Зарегистрируй</a:t>
            </a:r>
            <a:r>
              <a:rPr lang="ru-RU" dirty="0" smtClean="0"/>
              <a:t>те </a:t>
            </a:r>
            <a:r>
              <a:rPr lang="ru-RU" dirty="0" smtClean="0"/>
              <a:t>пользователя</a:t>
            </a:r>
          </a:p>
          <a:p>
            <a:r>
              <a:rPr lang="ru-RU" dirty="0" smtClean="0"/>
              <a:t>Выйдите из аккаунта и войдите вновь</a:t>
            </a:r>
          </a:p>
          <a:p>
            <a:r>
              <a:rPr lang="ru-RU" dirty="0" smtClean="0"/>
              <a:t>Измените пароль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4794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420</Words>
  <Application>Microsoft Office PowerPoint</Application>
  <PresentationFormat>Широкоэкранный</PresentationFormat>
  <Paragraphs>106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Занятие 2</vt:lpstr>
      <vt:lpstr>Цель занятия</vt:lpstr>
      <vt:lpstr>MVC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ссылки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36</cp:revision>
  <dcterms:created xsi:type="dcterms:W3CDTF">2016-03-05T10:47:39Z</dcterms:created>
  <dcterms:modified xsi:type="dcterms:W3CDTF">2016-03-27T16:48:29Z</dcterms:modified>
</cp:coreProperties>
</file>