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62" r:id="rId6"/>
    <p:sldId id="263" r:id="rId7"/>
    <p:sldId id="280" r:id="rId8"/>
    <p:sldId id="285" r:id="rId9"/>
    <p:sldId id="281" r:id="rId10"/>
    <p:sldId id="282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1/01/06/razor-syntax-quick-reference.asp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Занятие </a:t>
            </a:r>
            <a:r>
              <a:rPr lang="ru-RU" smtClean="0"/>
              <a:t>5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DisplayAttribute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155"/>
          </a:xfrm>
        </p:spPr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/>
              <a:t>Attribute Routing </a:t>
            </a:r>
            <a:r>
              <a:rPr lang="ru-RU" dirty="0" smtClean="0"/>
              <a:t>вместо отдельного файла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127760" y="2659380"/>
            <a:ext cx="8023860" cy="2819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27760" y="2941320"/>
            <a:ext cx="8023860" cy="17543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applicants"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applicants=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db.Applicants.ToList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applicants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61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полезную информацию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haacked.com/archive/2011/01/06/razor-syntax-quick-reference.aspx/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01.03.2016</a:t>
            </a:r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Понять процесс извлечения модели и передачи ее во </a:t>
            </a:r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View</a:t>
            </a:r>
            <a:r>
              <a:rPr lang="en-US" dirty="0"/>
              <a:t> </a:t>
            </a:r>
            <a:r>
              <a:rPr lang="ru-RU" dirty="0"/>
              <a:t>– пользовательский интерфейс приложение, то, что видит пользователь на экране браузера</a:t>
            </a:r>
            <a:endParaRPr lang="en-US" dirty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4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Договоренность об именовании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1690688"/>
            <a:ext cx="10515600" cy="2590264"/>
            <a:chOff x="1127760" y="2659380"/>
            <a:chExt cx="8023860" cy="259026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127760" y="2659380"/>
              <a:ext cx="8023860" cy="281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ApplicantsController.cs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760" y="2941320"/>
              <a:ext cx="8023860" cy="230832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ApplicantsController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Controller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Index()</a:t>
              </a: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{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</a:p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return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View();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}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GB" dirty="0"/>
            </a:p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4727811"/>
            <a:ext cx="10515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MVC</a:t>
            </a:r>
            <a:r>
              <a:rPr lang="ru-RU" sz="2800" dirty="0" smtClean="0">
                <a:solidFill>
                  <a:schemeClr val="bg1"/>
                </a:solidFill>
              </a:rPr>
              <a:t> автоматически ищет директорию </a:t>
            </a:r>
            <a:r>
              <a:rPr lang="en-US" sz="2800" dirty="0" smtClean="0">
                <a:solidFill>
                  <a:srgbClr val="FFFF00"/>
                </a:solidFill>
              </a:rPr>
              <a:t>Applicants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контроллера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ApplicantsController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и файл </a:t>
            </a:r>
            <a:r>
              <a:rPr lang="en-US" sz="2800" dirty="0" err="1" smtClean="0">
                <a:solidFill>
                  <a:srgbClr val="FFFF00"/>
                </a:solidFill>
              </a:rPr>
              <a:t>Index.cshtml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метода</a:t>
            </a:r>
            <a:r>
              <a:rPr lang="en-US" sz="2800" dirty="0" smtClean="0">
                <a:solidFill>
                  <a:schemeClr val="bg1"/>
                </a:solidFill>
              </a:rPr>
              <a:t> (Index()). </a:t>
            </a:r>
            <a:r>
              <a:rPr lang="ru-RU" sz="2800" dirty="0" smtClean="0">
                <a:solidFill>
                  <a:schemeClr val="bg1"/>
                </a:solidFill>
              </a:rPr>
              <a:t>Если не нашел – ищет в директории </a:t>
            </a:r>
            <a:r>
              <a:rPr lang="en-US" sz="2800" dirty="0" smtClean="0">
                <a:solidFill>
                  <a:srgbClr val="FFFF00"/>
                </a:solidFill>
              </a:rPr>
              <a:t>Shared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Договоренность об именовании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38200" y="1690688"/>
            <a:ext cx="10515600" cy="2590264"/>
            <a:chOff x="1127760" y="2659380"/>
            <a:chExt cx="8023860" cy="259026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127760" y="2659380"/>
              <a:ext cx="8023860" cy="2819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ApplicantsController.cs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7760" y="2941320"/>
              <a:ext cx="8023860" cy="2308324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public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ApplicantsController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: </a:t>
              </a:r>
              <a:r>
                <a:rPr lang="en-GB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Controller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  <a:endPara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public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GB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ActionResult</a:t>
              </a:r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Index()</a:t>
              </a: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{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</a:p>
            <a:p>
              <a:r>
                <a:rPr lang="en-GB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lang="en-GB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return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View(</a:t>
              </a:r>
              <a:r>
                <a:rPr lang="en-GB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“</a:t>
              </a:r>
              <a:r>
                <a:rPr lang="en-GB" dirty="0" err="1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all_applicants</a:t>
              </a:r>
              <a:r>
                <a:rPr lang="en-GB" dirty="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</a:t>
              </a:r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GB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}</a:t>
              </a:r>
            </a:p>
            <a:p>
              <a:r>
                <a:rPr lang="en-GB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GB" dirty="0"/>
            </a:p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38200" y="4727811"/>
            <a:ext cx="10515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MVC</a:t>
            </a:r>
            <a:r>
              <a:rPr lang="ru-RU" sz="2800" dirty="0" smtClean="0">
                <a:solidFill>
                  <a:schemeClr val="bg1"/>
                </a:solidFill>
              </a:rPr>
              <a:t> автоматически ищет директорию </a:t>
            </a:r>
            <a:r>
              <a:rPr lang="en-US" sz="2800" dirty="0" smtClean="0">
                <a:solidFill>
                  <a:srgbClr val="FFFF00"/>
                </a:solidFill>
              </a:rPr>
              <a:t>Applicants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названию контроллера 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ApplicantsController</a:t>
            </a:r>
            <a:r>
              <a:rPr lang="en-US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и файл </a:t>
            </a:r>
            <a:r>
              <a:rPr lang="en-US" sz="2800" dirty="0" err="1" smtClean="0">
                <a:solidFill>
                  <a:srgbClr val="FFFF00"/>
                </a:solidFill>
              </a:rPr>
              <a:t>all_applicants.cshtml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ru-RU" sz="2800" dirty="0" err="1" smtClean="0">
                <a:solidFill>
                  <a:schemeClr val="bg1"/>
                </a:solidFill>
              </a:rPr>
              <a:t>т.к</a:t>
            </a:r>
            <a:r>
              <a:rPr lang="ru-RU" sz="2800" dirty="0" smtClean="0">
                <a:solidFill>
                  <a:schemeClr val="bg1"/>
                </a:solidFill>
              </a:rPr>
              <a:t> мы передали название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 smtClean="0">
                <a:solidFill>
                  <a:schemeClr val="bg1"/>
                </a:solidFill>
              </a:rPr>
              <a:t>Если не нашел – ищет в директории </a:t>
            </a:r>
            <a:r>
              <a:rPr lang="en-US" sz="2800" dirty="0" smtClean="0">
                <a:solidFill>
                  <a:srgbClr val="FFFF00"/>
                </a:solidFill>
              </a:rPr>
              <a:t>Shared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DisplayFor</a:t>
            </a:r>
            <a:endParaRPr lang="en-US" dirty="0" smtClean="0"/>
          </a:p>
          <a:p>
            <a:pPr lvl="1"/>
            <a:r>
              <a:rPr lang="en-US" dirty="0" err="1" smtClean="0"/>
              <a:t>DiplayName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Display attribute, Name property</a:t>
            </a:r>
          </a:p>
          <a:p>
            <a:r>
              <a:rPr lang="en-US" dirty="0" err="1" smtClean="0"/>
              <a:t>DisplayFor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DisplayFormat</a:t>
            </a:r>
            <a:endParaRPr lang="en-US" dirty="0" smtClean="0"/>
          </a:p>
          <a:p>
            <a:r>
              <a:rPr lang="en-US" dirty="0" err="1" smtClean="0"/>
              <a:t>ActionLink</a:t>
            </a:r>
            <a:endParaRPr lang="en-US" dirty="0" smtClean="0"/>
          </a:p>
          <a:p>
            <a:r>
              <a:rPr lang="en-US" dirty="0" err="1" smtClean="0"/>
              <a:t>LabelFor</a:t>
            </a:r>
            <a:endParaRPr lang="en-US" dirty="0" smtClean="0"/>
          </a:p>
          <a:p>
            <a:pPr lvl="1"/>
            <a:r>
              <a:rPr lang="en-US" dirty="0" smtClean="0"/>
              <a:t>Creates a label element</a:t>
            </a:r>
          </a:p>
          <a:p>
            <a:pPr lvl="1"/>
            <a:r>
              <a:rPr lang="en-US" dirty="0" smtClean="0"/>
              <a:t>Useful for touch</a:t>
            </a:r>
          </a:p>
          <a:p>
            <a:r>
              <a:rPr lang="en-GB" dirty="0" err="1"/>
              <a:t>EditorFor</a:t>
            </a:r>
            <a:endParaRPr lang="en-US" dirty="0" smtClean="0"/>
          </a:p>
          <a:p>
            <a:pPr lvl="1"/>
            <a:r>
              <a:rPr lang="en-US" dirty="0" smtClean="0"/>
              <a:t>Creates input element</a:t>
            </a:r>
          </a:p>
          <a:p>
            <a:pPr lvl="1"/>
            <a:r>
              <a:rPr lang="en-US" dirty="0" smtClean="0"/>
              <a:t>Uses HTML5 based on </a:t>
            </a:r>
            <a:r>
              <a:rPr lang="en-US" dirty="0" err="1" smtClean="0"/>
              <a:t>DataType</a:t>
            </a:r>
            <a:r>
              <a:rPr lang="en-US" dirty="0" smtClean="0"/>
              <a:t> attribute</a:t>
            </a:r>
          </a:p>
          <a:p>
            <a:r>
              <a:rPr lang="en-GB" dirty="0" err="1" smtClean="0"/>
              <a:t>DropDownList</a:t>
            </a:r>
            <a:endParaRPr lang="en-GB" dirty="0" smtClean="0"/>
          </a:p>
          <a:p>
            <a:r>
              <a:rPr lang="en-GB" dirty="0" err="1"/>
              <a:t>ValidationMessageFor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10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321</Words>
  <Application>Microsoft Office PowerPoint</Application>
  <PresentationFormat>Широкоэкранный</PresentationFormat>
  <Paragraphs>102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Тема Office</vt:lpstr>
      <vt:lpstr>Занятие 5</vt:lpstr>
      <vt:lpstr>Цель занятия</vt:lpstr>
      <vt:lpstr>View</vt:lpstr>
      <vt:lpstr>MVC</vt:lpstr>
      <vt:lpstr>Презентация PowerPoint</vt:lpstr>
      <vt:lpstr>Презентация PowerPoint</vt:lpstr>
      <vt:lpstr>Договоренность об именовании</vt:lpstr>
      <vt:lpstr>Договоренность об именовании (2)</vt:lpstr>
      <vt:lpstr>Razor syntax</vt:lpstr>
      <vt:lpstr>DisplayAttribute</vt:lpstr>
      <vt:lpstr>Презентация PowerPoint</vt:lpstr>
      <vt:lpstr>Ссылки на полезную информацию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43</cp:revision>
  <dcterms:created xsi:type="dcterms:W3CDTF">2016-03-05T10:47:39Z</dcterms:created>
  <dcterms:modified xsi:type="dcterms:W3CDTF">2016-03-24T18:32:57Z</dcterms:modified>
</cp:coreProperties>
</file>