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0" r:id="rId5"/>
    <p:sldId id="261" r:id="rId6"/>
    <p:sldId id="256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5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6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1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2D7B634-6894-4B14-A937-12088DEF902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277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ch.io/" TargetMode="External"/><Relationship Id="rId2" Type="http://schemas.openxmlformats.org/officeDocument/2006/relationships/hyperlink" Target="https://lms.yandex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pygame-docs.website.yandexcloud.net/ref/pygam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kvideo.ru/video742577835_456239018" TargetMode="External"/><Relationship Id="rId2" Type="http://schemas.openxmlformats.org/officeDocument/2006/relationships/hyperlink" Target="https://github.com/Mikhail716662/Project_PyGame_Naumov-Akets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5D0A1-96CD-3D39-5C83-1D8C35A68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Slime Platformer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75511-8A74-6576-1318-B7D32AE57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Подготовили: </a:t>
            </a:r>
            <a:r>
              <a:rPr lang="ru-RU" dirty="0" err="1"/>
              <a:t>Анчутин</a:t>
            </a:r>
            <a:r>
              <a:rPr lang="ru-RU" dirty="0"/>
              <a:t> Иннокентий и Наумов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9483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451A3-03AA-6141-1EF3-AADD131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CCF20-80A6-2FB5-0D29-03FFADA06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186FB-8AD1-AB35-2481-DAF25AE33B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меню</a:t>
            </a:r>
          </a:p>
          <a:p>
            <a:r>
              <a:rPr lang="ru-RU" dirty="0"/>
              <a:t>Создание основных игровых циклов</a:t>
            </a:r>
          </a:p>
          <a:p>
            <a:r>
              <a:rPr lang="ru-RU" dirty="0"/>
              <a:t>Разработка уровней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620EC3-CD33-CD5B-AE9D-6EE42DF2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3F0FDF-1C4B-165B-2943-EEEAB6935F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Добавление звуков в игру</a:t>
            </a:r>
          </a:p>
          <a:p>
            <a:r>
              <a:rPr lang="ru-RU" dirty="0"/>
              <a:t>Доработка игры в целом</a:t>
            </a:r>
          </a:p>
          <a:p>
            <a:r>
              <a:rPr lang="ru-RU" dirty="0"/>
              <a:t>Создание текстовых файлов и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6568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9A1E-06EB-FD0F-05F2-8C06BA7D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EC9B2-D482-C75E-2E1C-3F5CF531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E27FBC-D23B-152B-2589-866F2DCB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8" y="229231"/>
            <a:ext cx="3419108" cy="6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6BF9-72B4-DD0B-0047-3AE67B9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2D26D-6A1D-7101-8109-28DA772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5F63C8-526B-5EA2-BF09-B2579380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" y="2171881"/>
            <a:ext cx="5315169" cy="4177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45EFCF-F60C-FDD7-C432-D59B4578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69" y="2171881"/>
            <a:ext cx="5304928" cy="41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FEBD-2121-297B-41D6-5F43408D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796ED-BF43-3525-6614-E459BC5B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https://lms.yandex.ru</a:t>
            </a:r>
            <a:r>
              <a:rPr lang="ru-RU" dirty="0"/>
              <a:t> – Яндекс Лицей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https://itch.io/</a:t>
            </a:r>
            <a:r>
              <a:rPr lang="ru-RU" dirty="0"/>
              <a:t> - Сайт для разработки игр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https://pygame-docs.website.yandexcloud.net/ref/pygame.html</a:t>
            </a:r>
            <a:r>
              <a:rPr lang="en-US" dirty="0"/>
              <a:t> - </a:t>
            </a:r>
            <a:r>
              <a:rPr lang="ru-RU" dirty="0"/>
              <a:t>Документация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https://stackoverflow.com/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b="0" i="0" dirty="0">
                <a:effectLst/>
              </a:rPr>
              <a:t>система вопросов и ответов о программировании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https://habr.com/</a:t>
            </a:r>
            <a:r>
              <a:rPr lang="ru-RU" dirty="0"/>
              <a:t> - Полезные статьи по программированию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1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CCD32-9EEC-C07B-8859-0A989D6C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59980-D0EF-A87A-35F5-12200AF0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978893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репозиторий: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https://github.com/Mikhail716662/Project_PyGame_Naumov-Aketsu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скринкаст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https://vkvideo.ru/video742577835_456239018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BF422-B4DB-6F2A-74D0-8A3DF8FD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01" y="2052116"/>
            <a:ext cx="3508717" cy="35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D3CC8-145E-0906-57AD-57046C0F59B4}"/>
              </a:ext>
            </a:extLst>
          </p:cNvPr>
          <p:cNvSpPr txBox="1"/>
          <p:nvPr/>
        </p:nvSpPr>
        <p:spPr>
          <a:xfrm>
            <a:off x="7788811" y="568061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Объём кода – 300 строк</a:t>
            </a:r>
          </a:p>
        </p:txBody>
      </p:sp>
    </p:spTree>
    <p:extLst>
      <p:ext uri="{BB962C8B-B14F-4D97-AF65-F5344CB8AC3E}">
        <p14:creationId xmlns:p14="http://schemas.microsoft.com/office/powerpoint/2010/main" val="171524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E321-F35E-3440-4798-403C4C2D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E575E-4E3C-03FB-6A16-F2F7E08AA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99063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153</TotalTime>
  <Words>148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Мэдисон</vt:lpstr>
      <vt:lpstr>Slime Platformer</vt:lpstr>
      <vt:lpstr>Распределение</vt:lpstr>
      <vt:lpstr>Структура проекта</vt:lpstr>
      <vt:lpstr>Основные окна</vt:lpstr>
      <vt:lpstr>Источники литературы</vt:lpstr>
      <vt:lpstr>О проекте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3</cp:revision>
  <dcterms:created xsi:type="dcterms:W3CDTF">2025-02-02T17:33:32Z</dcterms:created>
  <dcterms:modified xsi:type="dcterms:W3CDTF">2025-02-02T21:43:20Z</dcterms:modified>
</cp:coreProperties>
</file>