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3" r:id="rId3"/>
    <p:sldId id="259" r:id="rId4"/>
    <p:sldId id="264" r:id="rId5"/>
    <p:sldId id="260" r:id="rId6"/>
    <p:sldId id="261" r:id="rId7"/>
    <p:sldId id="256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6679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65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14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90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9779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62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650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12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247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85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1387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E2D7B634-6894-4B14-A937-12088DEF902E}" type="datetimeFigureOut">
              <a:rPr lang="ru-RU" smtClean="0"/>
              <a:t>04.02.2025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BFF977-9B28-494A-B4CD-37E320AD7666}" type="slidenum">
              <a:rPr lang="ru-RU" smtClean="0"/>
              <a:t>‹#›</a:t>
            </a:fld>
            <a:endParaRPr lang="ru-RU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412778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ch.io/" TargetMode="External"/><Relationship Id="rId2" Type="http://schemas.openxmlformats.org/officeDocument/2006/relationships/hyperlink" Target="https://lms.yandex.ru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abr.com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pygame-docs.website.yandexcloud.net/ref/pygame.html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kvideo.ru/video742577835_456239018" TargetMode="External"/><Relationship Id="rId2" Type="http://schemas.openxmlformats.org/officeDocument/2006/relationships/hyperlink" Target="https://github.com/Mikhail716662/Project_PyGame_Naumov-Akets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gi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75D0A1-96CD-3D39-5C83-1D8C35A682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Simple Platformer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375511-8A74-6576-1318-B7D32AE57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Подготовили: </a:t>
            </a:r>
            <a:r>
              <a:rPr lang="ru-RU" dirty="0" err="1"/>
              <a:t>Анчутин</a:t>
            </a:r>
            <a:r>
              <a:rPr lang="ru-RU" dirty="0"/>
              <a:t> Иннокентий и Наумов Михаил</a:t>
            </a:r>
          </a:p>
        </p:txBody>
      </p:sp>
    </p:spTree>
    <p:extLst>
      <p:ext uri="{BB962C8B-B14F-4D97-AF65-F5344CB8AC3E}">
        <p14:creationId xmlns:p14="http://schemas.microsoft.com/office/powerpoint/2010/main" val="3948370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C451A3-03AA-6141-1EF3-AADD1314A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Распределение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16CCF20-80A6-2FB5-0D29-03FFADA06D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ru-RU" dirty="0" err="1"/>
              <a:t>Анчутин</a:t>
            </a:r>
            <a:r>
              <a:rPr lang="ru-RU" dirty="0"/>
              <a:t> Иннокентий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C186FB-8AD1-AB35-2481-DAF25AE33B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Добавление меню</a:t>
            </a:r>
          </a:p>
          <a:p>
            <a:r>
              <a:rPr lang="ru-RU" dirty="0"/>
              <a:t>Создание основных игровых циклов</a:t>
            </a:r>
          </a:p>
          <a:p>
            <a:r>
              <a:rPr lang="ru-RU" dirty="0"/>
              <a:t>Разработка уровней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0620EC3-CD33-CD5B-AE9D-6EE42DF223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ru-RU" dirty="0"/>
              <a:t>Наумов Михаил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3F0FDF-1C4B-165B-2943-EEEAB6935FF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Добавление звуков в игру</a:t>
            </a:r>
          </a:p>
          <a:p>
            <a:r>
              <a:rPr lang="ru-RU" dirty="0"/>
              <a:t>Доработка игры в целом</a:t>
            </a:r>
          </a:p>
          <a:p>
            <a:r>
              <a:rPr lang="ru-RU" dirty="0"/>
              <a:t>Создание текстовых файлов и презентации</a:t>
            </a:r>
          </a:p>
        </p:txBody>
      </p:sp>
    </p:spTree>
    <p:extLst>
      <p:ext uri="{BB962C8B-B14F-4D97-AF65-F5344CB8AC3E}">
        <p14:creationId xmlns:p14="http://schemas.microsoft.com/office/powerpoint/2010/main" val="2656882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5A9A1E-06EB-FD0F-05F2-8C06BA7D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3EC9B2-D482-C75E-2E1C-3F5CF5315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8E27FBC-D23B-152B-2589-866F2DCBD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9818" y="229231"/>
            <a:ext cx="3419108" cy="63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3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3A76C-6AFE-84F2-85E4-3563E9549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7746F8-B837-266E-F68C-295B20351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b="0" i="0" dirty="0">
                <a:solidFill>
                  <a:srgbClr val="BCBEC4"/>
                </a:solidFill>
                <a:effectLst/>
                <a:latin typeface="Helvetica" panose="020B0604020202020204" pitchFamily="34" charset="0"/>
              </a:rPr>
              <a:t>Персонаж в игре - куб, цель которого пройти все препятствия и дойти до финиша, пройдя тем самым на следующий уровень. Препятствия - шипы, игроку необходимо пройти паркур на платформах избегая эти препятствия (финал уровня - желтый куб). Особенность и преимущество заключается в ее оптимизации и минимализме, смотреть на минималистичные текстуры очень приятно глазу, при этом повышается плавность игры за счет отсутствия ненужных текстур. Так же нету ненужного функционала, только чистый и приятный плавный геймплей.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80712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C56BF9-72B4-DD0B-0047-3AE67B9C9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окна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F2D26D-6A1D-7101-8109-28DA772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5F63C8-526B-5EA2-BF09-B2579380A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827" y="2171881"/>
            <a:ext cx="5315169" cy="417763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45EFCF-F60C-FDD7-C432-D59B45789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669" y="2171881"/>
            <a:ext cx="5304928" cy="4177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80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3AFEBD-2121-297B-41D6-5F43408DF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Источники литературы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E796ED-BF43-3525-6614-E459BC5B2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https://lms.yandex.ru</a:t>
            </a:r>
            <a:r>
              <a:rPr lang="ru-RU" dirty="0"/>
              <a:t> – Яндекс Лицей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https://itch.io/</a:t>
            </a:r>
            <a:r>
              <a:rPr lang="ru-RU" dirty="0"/>
              <a:t> - Сайт для разработки игр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https://pygame-docs.website.yandexcloud.net/ref/pygame.html</a:t>
            </a:r>
            <a:r>
              <a:rPr lang="en-US" dirty="0"/>
              <a:t> - </a:t>
            </a:r>
            <a:r>
              <a:rPr lang="ru-RU" dirty="0"/>
              <a:t>Документация </a:t>
            </a:r>
            <a:r>
              <a:rPr lang="en-US" dirty="0" err="1"/>
              <a:t>PyGame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5"/>
              </a:rPr>
              <a:t>https://stackoverflow.com/</a:t>
            </a:r>
            <a:r>
              <a:rPr lang="en-US" dirty="0"/>
              <a:t> </a:t>
            </a:r>
            <a:r>
              <a:rPr lang="ru-RU" dirty="0"/>
              <a:t>- </a:t>
            </a:r>
            <a:r>
              <a:rPr lang="ru-RU" b="0" i="0" dirty="0">
                <a:effectLst/>
              </a:rPr>
              <a:t>система вопросов и ответов о программировании</a:t>
            </a:r>
            <a:endParaRPr lang="ru-RU" dirty="0"/>
          </a:p>
          <a:p>
            <a:pPr marL="0" indent="0">
              <a:buNone/>
            </a:pPr>
            <a:r>
              <a:rPr lang="en-US" dirty="0">
                <a:hlinkClick r:id="rId6"/>
              </a:rPr>
              <a:t>https://habr.com/</a:t>
            </a:r>
            <a:r>
              <a:rPr lang="ru-RU" dirty="0"/>
              <a:t> - Полезные статьи по программированию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42114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4CCD32-9EEC-C07B-8859-0A989D6CE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проекте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B59980-D0EF-A87A-35F5-12200AF08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3599" y="2052116"/>
            <a:ext cx="3978893" cy="399782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Ссылка на репозиторий:</a:t>
            </a:r>
            <a:endParaRPr lang="ru-RU" dirty="0">
              <a:hlinkClick r:id="rId2"/>
            </a:endParaRP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https://github.com/Mikhail716662/Project_PyGame_Naumov-Aketsu</a:t>
            </a:r>
            <a:endParaRPr lang="ru-RU" dirty="0"/>
          </a:p>
          <a:p>
            <a:pPr marL="0" indent="0">
              <a:buNone/>
            </a:pPr>
            <a:r>
              <a:rPr lang="ru-RU" dirty="0"/>
              <a:t>Ссылка на </a:t>
            </a:r>
            <a:r>
              <a:rPr lang="ru-RU" dirty="0" err="1"/>
              <a:t>скринкаст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https://vkvideo.ru/video742577835_456239018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8BF422-B4DB-6F2A-74D0-8A3DF8FD7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0601" y="2052116"/>
            <a:ext cx="3508717" cy="350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D3CC8-145E-0906-57AD-57046C0F59B4}"/>
              </a:ext>
            </a:extLst>
          </p:cNvPr>
          <p:cNvSpPr txBox="1"/>
          <p:nvPr/>
        </p:nvSpPr>
        <p:spPr>
          <a:xfrm>
            <a:off x="7788811" y="5680612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Объём кода – 300 строк</a:t>
            </a:r>
          </a:p>
        </p:txBody>
      </p:sp>
    </p:spTree>
    <p:extLst>
      <p:ext uri="{BB962C8B-B14F-4D97-AF65-F5344CB8AC3E}">
        <p14:creationId xmlns:p14="http://schemas.microsoft.com/office/powerpoint/2010/main" val="17152465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B6E321-F35E-3440-4798-403C4C2DC7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9E575E-4E3C-03FB-6A16-F2F7E08AA0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Готовы ответить на ваши вопросы</a:t>
            </a:r>
          </a:p>
        </p:txBody>
      </p:sp>
    </p:spTree>
    <p:extLst>
      <p:ext uri="{BB962C8B-B14F-4D97-AF65-F5344CB8AC3E}">
        <p14:creationId xmlns:p14="http://schemas.microsoft.com/office/powerpoint/2010/main" val="39906382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Мэдисон">
  <a:themeElements>
    <a:clrScheme name="Мэдисон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Мэдисон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эдисон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Мэдисон</Template>
  <TotalTime>163</TotalTime>
  <Words>234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Helvetica</vt:lpstr>
      <vt:lpstr>MS Shell Dlg 2</vt:lpstr>
      <vt:lpstr>Wingdings</vt:lpstr>
      <vt:lpstr>Wingdings 3</vt:lpstr>
      <vt:lpstr>Мэдисон</vt:lpstr>
      <vt:lpstr>Simple Platformer</vt:lpstr>
      <vt:lpstr>Распределение</vt:lpstr>
      <vt:lpstr>Структура проекта</vt:lpstr>
      <vt:lpstr>Описание</vt:lpstr>
      <vt:lpstr>Основные окна</vt:lpstr>
      <vt:lpstr>Источники литературы</vt:lpstr>
      <vt:lpstr>О проекте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Миша</dc:creator>
  <cp:lastModifiedBy>Миша</cp:lastModifiedBy>
  <cp:revision>4</cp:revision>
  <dcterms:created xsi:type="dcterms:W3CDTF">2025-02-02T17:33:32Z</dcterms:created>
  <dcterms:modified xsi:type="dcterms:W3CDTF">2025-02-04T13:09:17Z</dcterms:modified>
</cp:coreProperties>
</file>