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60" r:id="rId5"/>
    <p:sldId id="259" r:id="rId6"/>
    <p:sldId id="266" r:id="rId7"/>
    <p:sldId id="267" r:id="rId8"/>
    <p:sldId id="268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6797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93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31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58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783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79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71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53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98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2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48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86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kvideo.ru/video742577835_456239019" TargetMode="External"/><Relationship Id="rId2" Type="http://schemas.openxmlformats.org/officeDocument/2006/relationships/hyperlink" Target="https://github.com/Mikhail716662/Project_WEB_Naumov_Anchut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3D0A0-54F0-5D40-F25B-48A6D7E38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Доска объявлений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BB574C-9D2F-F19D-D292-FD616B64B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Анчутин</a:t>
            </a:r>
            <a:r>
              <a:rPr lang="ru-RU" dirty="0"/>
              <a:t> Иннокентий, Наумов Михаил</a:t>
            </a:r>
          </a:p>
          <a:p>
            <a:r>
              <a:rPr lang="ru-RU" dirty="0"/>
              <a:t>Под чутким руководством: </a:t>
            </a:r>
            <a:r>
              <a:rPr lang="ru-RU" dirty="0" err="1"/>
              <a:t>Анатольева</a:t>
            </a:r>
            <a:r>
              <a:rPr lang="ru-RU" dirty="0"/>
              <a:t> А. В</a:t>
            </a:r>
          </a:p>
        </p:txBody>
      </p:sp>
    </p:spTree>
    <p:extLst>
      <p:ext uri="{BB962C8B-B14F-4D97-AF65-F5344CB8AC3E}">
        <p14:creationId xmlns:p14="http://schemas.microsoft.com/office/powerpoint/2010/main" val="1345064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ADB6D-757A-1866-6608-E3D66337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C10594-293D-5F67-67A5-AA571238C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49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E31A6-581C-A289-1C38-C8C4FE6AD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80F9F7-D07B-359D-0A20-6A31B9D6D8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Готовы ответить на ваши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99785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FF861-C0F7-D006-0DAC-5D3C230F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C6580-41FC-7520-3850-FD480424B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Сайт представляет из себя подобие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авито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где можно размещать объявления, </a:t>
            </a: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предлагающие товар или услугу и просматривать объявления других пользователей. Для этого у каждого пользователя должен быть свой профиль с логином, паролем и аватаркой (по желанию). Также предусмотрен администраторский профиль, </a:t>
            </a: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котором можно одобрять или отклонять новые объявления.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0010AC-619C-3ED8-5AB4-8A1929A7C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444240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89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72CA0-85E4-1FFC-2E2E-E1A54453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Командная работа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90608A-D95F-AA69-D8AD-D12D15E7B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Анчутин</a:t>
            </a:r>
            <a:r>
              <a:rPr lang="ru-RU" dirty="0"/>
              <a:t> Иннокентий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5C227D-E5F0-8B6F-E126-1FFF013A31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Создание интерфейса</a:t>
            </a:r>
          </a:p>
          <a:p>
            <a:r>
              <a:rPr lang="ru-RU" dirty="0"/>
              <a:t>Создание основных классов</a:t>
            </a:r>
          </a:p>
          <a:p>
            <a:r>
              <a:rPr lang="ru-RU" dirty="0"/>
              <a:t>Подключение проекта к базе данных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84BDB5-0C63-F156-9FAB-ED7C762E1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Наумов Михаил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43A493-77D2-071F-46AB-BCEAA6DBFE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Создание структуры проекта</a:t>
            </a:r>
          </a:p>
          <a:p>
            <a:r>
              <a:rPr lang="ru-RU" dirty="0"/>
              <a:t>Добавление пропущенных функций/выявление ошибок</a:t>
            </a:r>
          </a:p>
          <a:p>
            <a:r>
              <a:rPr lang="ru-RU" dirty="0"/>
              <a:t>Создание документации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189244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8F97F-2F00-45FD-E59C-73C76D0F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Файловая система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95494-B74F-AD11-FF3C-AD86141963DA}"/>
              </a:ext>
            </a:extLst>
          </p:cNvPr>
          <p:cNvSpPr txBox="1"/>
          <p:nvPr/>
        </p:nvSpPr>
        <p:spPr>
          <a:xfrm>
            <a:off x="1463040" y="2307102"/>
            <a:ext cx="4632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Все данные пользователей и объявлений хранятся в папке </a:t>
            </a:r>
            <a:r>
              <a:rPr lang="en-US" dirty="0" err="1"/>
              <a:t>db</a:t>
            </a:r>
            <a:r>
              <a:rPr lang="ru-RU" dirty="0"/>
              <a:t> в формате </a:t>
            </a:r>
            <a:r>
              <a:rPr lang="en-US" dirty="0" err="1"/>
              <a:t>json</a:t>
            </a:r>
            <a:r>
              <a:rPr lang="ru-RU" dirty="0"/>
              <a:t>. Аватарки пользователей </a:t>
            </a:r>
            <a:r>
              <a:rPr lang="ru-RU" dirty="0" err="1"/>
              <a:t>назодятся</a:t>
            </a:r>
            <a:r>
              <a:rPr lang="ru-RU" dirty="0"/>
              <a:t> в папке </a:t>
            </a:r>
            <a:r>
              <a:rPr lang="en-US" dirty="0"/>
              <a:t>static/</a:t>
            </a:r>
            <a:r>
              <a:rPr lang="en-US" dirty="0" err="1"/>
              <a:t>users_avatars</a:t>
            </a:r>
            <a:r>
              <a:rPr lang="en-US" dirty="0"/>
              <a:t>. </a:t>
            </a:r>
            <a:r>
              <a:rPr lang="ru-RU" dirty="0"/>
              <a:t>В папке </a:t>
            </a:r>
            <a:r>
              <a:rPr lang="en-US" dirty="0"/>
              <a:t>materials</a:t>
            </a:r>
            <a:r>
              <a:rPr lang="ru-RU" dirty="0"/>
              <a:t> находится вся необходимая документация.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2D80988-1140-54C0-8A77-922D6C83D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353" y="0"/>
            <a:ext cx="391715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9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E27A9-C23F-FE58-7D28-A4EDE081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C83FEA-EBCA-CD70-C047-ECAC1C9C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415" y="1842868"/>
            <a:ext cx="7207465" cy="22760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EFFA7A-C722-73C8-1B7A-D55016EEC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40" y="3652217"/>
            <a:ext cx="9961172" cy="3005317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7B3745F-9918-A411-E267-51A74DED7F8E}"/>
              </a:ext>
            </a:extLst>
          </p:cNvPr>
          <p:cNvCxnSpPr/>
          <p:nvPr/>
        </p:nvCxnSpPr>
        <p:spPr>
          <a:xfrm>
            <a:off x="1392702" y="3530991"/>
            <a:ext cx="921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68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698A6-658F-16E3-FB7B-96B8A474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89DB74-7551-66D4-9781-24EA3B7FE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2B3E33-DD3A-61B1-4D57-6019A5497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541"/>
            <a:ext cx="120777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6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71AD3-DABE-C330-1D5B-5B552E31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профиля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30C379-5A3A-7259-4D04-5B847AAD9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FF2F06-007E-C1FD-0A51-793E7B349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50" y="1828800"/>
            <a:ext cx="9987300" cy="490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2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80CC0-EB1D-48B5-28DC-866C5B29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EFD017-F83B-A486-BA12-48DB5CD9C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307895-8F38-FA03-EC60-B0D3BD939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2808"/>
            <a:ext cx="12001038" cy="527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5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AB64E-5649-CDA8-C58D-98FAE915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DF91F2-D817-CB3E-9EAE-D4403D78F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Ссылка на репозиторий: </a:t>
            </a:r>
            <a:r>
              <a:rPr lang="en-US" dirty="0">
                <a:hlinkClick r:id="rId2"/>
              </a:rPr>
              <a:t>https://github.com/Mikhail716662/Project_WEB_Naumov_Anchutin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Ссылка на </a:t>
            </a:r>
            <a:r>
              <a:rPr lang="ru-RU" dirty="0" err="1"/>
              <a:t>скринкаст</a:t>
            </a:r>
            <a:r>
              <a:rPr lang="ru-RU" dirty="0"/>
              <a:t>: </a:t>
            </a:r>
            <a:r>
              <a:rPr lang="en-US" dirty="0">
                <a:hlinkClick r:id="rId3"/>
              </a:rPr>
              <a:t>https://vkvideo.ru/video742577835_456239019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Объём кода – 300 строк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C1FC0D-2A02-760B-2F99-46C9F8167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229" y="3051273"/>
            <a:ext cx="3266342" cy="326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66958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39</TotalTime>
  <Words>186</Words>
  <Application>Microsoft Office PowerPoint</Application>
  <PresentationFormat>Широкоэкранный</PresentationFormat>
  <Paragraphs>25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Wingdings 2</vt:lpstr>
      <vt:lpstr>Вид</vt:lpstr>
      <vt:lpstr>Доска объявлений</vt:lpstr>
      <vt:lpstr>Описание</vt:lpstr>
      <vt:lpstr>Командная работа</vt:lpstr>
      <vt:lpstr>Файловая система</vt:lpstr>
      <vt:lpstr>Внешний вид приложения</vt:lpstr>
      <vt:lpstr>Презентация PowerPoint</vt:lpstr>
      <vt:lpstr>Окно профиля</vt:lpstr>
      <vt:lpstr>Презентация PowerPoint</vt:lpstr>
      <vt:lpstr>О проекте</vt:lpstr>
      <vt:lpstr>Источники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Миша</dc:creator>
  <cp:lastModifiedBy>Миша</cp:lastModifiedBy>
  <cp:revision>3</cp:revision>
  <dcterms:created xsi:type="dcterms:W3CDTF">2025-04-23T20:24:43Z</dcterms:created>
  <dcterms:modified xsi:type="dcterms:W3CDTF">2025-04-23T22:44:38Z</dcterms:modified>
</cp:coreProperties>
</file>