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5" r:id="rId3"/>
    <p:sldId id="258" r:id="rId4"/>
    <p:sldId id="260" r:id="rId5"/>
    <p:sldId id="259" r:id="rId6"/>
    <p:sldId id="266" r:id="rId7"/>
    <p:sldId id="267" r:id="rId8"/>
    <p:sldId id="268" r:id="rId9"/>
    <p:sldId id="261" r:id="rId10"/>
    <p:sldId id="262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8F2ACF86-6CDF-4508-BA62-F8318AF95D8A}" type="datetimeFigureOut">
              <a:rPr lang="ru-RU" smtClean="0"/>
              <a:t>24.04.2025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C6ED4F69-0F15-49D9-8D37-D3834F740AAE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267970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ACF86-6CDF-4508-BA62-F8318AF95D8A}" type="datetimeFigureOut">
              <a:rPr lang="ru-RU" smtClean="0"/>
              <a:t>24.04.2025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D4F69-0F15-49D9-8D37-D3834F740A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1936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ACF86-6CDF-4508-BA62-F8318AF95D8A}" type="datetimeFigureOut">
              <a:rPr lang="ru-RU" smtClean="0"/>
              <a:t>24.04.2025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D4F69-0F15-49D9-8D37-D3834F740A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9318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ACF86-6CDF-4508-BA62-F8318AF95D8A}" type="datetimeFigureOut">
              <a:rPr lang="ru-RU" smtClean="0"/>
              <a:t>24.04.2025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D4F69-0F15-49D9-8D37-D3834F740A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9583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ACF86-6CDF-4508-BA62-F8318AF95D8A}" type="datetimeFigureOut">
              <a:rPr lang="ru-RU" smtClean="0"/>
              <a:t>24.04.2025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D4F69-0F15-49D9-8D37-D3834F740AAE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77832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ACF86-6CDF-4508-BA62-F8318AF95D8A}" type="datetimeFigureOut">
              <a:rPr lang="ru-RU" smtClean="0"/>
              <a:t>24.04.2025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D4F69-0F15-49D9-8D37-D3834F740A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2791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ACF86-6CDF-4508-BA62-F8318AF95D8A}" type="datetimeFigureOut">
              <a:rPr lang="ru-RU" smtClean="0"/>
              <a:t>24.04.2025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D4F69-0F15-49D9-8D37-D3834F740A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3712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ACF86-6CDF-4508-BA62-F8318AF95D8A}" type="datetimeFigureOut">
              <a:rPr lang="ru-RU" smtClean="0"/>
              <a:t>24.04.2025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D4F69-0F15-49D9-8D37-D3834F740A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7534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ACF86-6CDF-4508-BA62-F8318AF95D8A}" type="datetimeFigureOut">
              <a:rPr lang="ru-RU" smtClean="0"/>
              <a:t>24.04.2025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D4F69-0F15-49D9-8D37-D3834F740A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8986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ACF86-6CDF-4508-BA62-F8318AF95D8A}" type="datetimeFigureOut">
              <a:rPr lang="ru-RU" smtClean="0"/>
              <a:t>24.04.2025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D4F69-0F15-49D9-8D37-D3834F740A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8221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ACF86-6CDF-4508-BA62-F8318AF95D8A}" type="datetimeFigureOut">
              <a:rPr lang="ru-RU" smtClean="0"/>
              <a:t>24.04.2025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D4F69-0F15-49D9-8D37-D3834F740A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3486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8F2ACF86-6CDF-4508-BA62-F8318AF95D8A}" type="datetimeFigureOut">
              <a:rPr lang="ru-RU" smtClean="0"/>
              <a:t>24.04.2025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C6ED4F69-0F15-49D9-8D37-D3834F740A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9865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eb3py.readthedocs.io/en/stable/web3.main.html" TargetMode="External"/><Relationship Id="rId2" Type="http://schemas.openxmlformats.org/officeDocument/2006/relationships/hyperlink" Target="https://ru.stackoverflow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habr.com/ru/companies/otus/articles/886390/" TargetMode="External"/><Relationship Id="rId5" Type="http://schemas.openxmlformats.org/officeDocument/2006/relationships/hyperlink" Target="https://proglib.io/p/samouchitel-po-python-dlya-nachinayushchih-chast-23-osnovy-veb-razrabotki-na-flask-2023-06-27" TargetMode="External"/><Relationship Id="rId4" Type="http://schemas.openxmlformats.org/officeDocument/2006/relationships/hyperlink" Target="https://bootstrap-5.ru/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vkvideo.ru/video742577835_456239019" TargetMode="External"/><Relationship Id="rId2" Type="http://schemas.openxmlformats.org/officeDocument/2006/relationships/hyperlink" Target="https://github.com/Mikhail716662/Project_WEB_Naumov_Anchutin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73D0A0-54F0-5D40-F25B-48A6D7E387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Доска объявлений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EBB574C-9D2F-F19D-D292-FD616B64B2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err="1"/>
              <a:t>Анчутин</a:t>
            </a:r>
            <a:r>
              <a:rPr lang="ru-RU" dirty="0"/>
              <a:t> Иннокентий, Наумов Михаил</a:t>
            </a:r>
          </a:p>
          <a:p>
            <a:r>
              <a:rPr lang="ru-RU" dirty="0"/>
              <a:t>Под чутким руководством: </a:t>
            </a:r>
            <a:r>
              <a:rPr lang="ru-RU" dirty="0" err="1"/>
              <a:t>Анатольева</a:t>
            </a:r>
            <a:r>
              <a:rPr lang="ru-RU" dirty="0"/>
              <a:t> А. В</a:t>
            </a:r>
          </a:p>
        </p:txBody>
      </p:sp>
    </p:spTree>
    <p:extLst>
      <p:ext uri="{BB962C8B-B14F-4D97-AF65-F5344CB8AC3E}">
        <p14:creationId xmlns:p14="http://schemas.microsoft.com/office/powerpoint/2010/main" val="13450642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BADB6D-757A-1866-6608-E3D663375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Источники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6C10594-293D-5F67-67A5-AA571238C2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https://ru.stackoverflow.com/</a:t>
            </a:r>
            <a:endParaRPr lang="ru-RU" dirty="0"/>
          </a:p>
          <a:p>
            <a:r>
              <a:rPr lang="en-US" dirty="0">
                <a:hlinkClick r:id="rId3"/>
              </a:rPr>
              <a:t>https://web3py.readthedocs.io/en/stable/web3.main.html</a:t>
            </a:r>
            <a:endParaRPr lang="en-US" dirty="0"/>
          </a:p>
          <a:p>
            <a:r>
              <a:rPr lang="en-US" dirty="0">
                <a:hlinkClick r:id="rId4"/>
              </a:rPr>
              <a:t>https://bootstrap-5.ru/</a:t>
            </a:r>
            <a:endParaRPr lang="en-US" dirty="0"/>
          </a:p>
          <a:p>
            <a:r>
              <a:rPr lang="en-US" dirty="0">
                <a:hlinkClick r:id="rId5"/>
              </a:rPr>
              <a:t>https://proglib.io/p/samouchitel-po-python-dlya-nachinayushchih-chast-23-osnovy-veb-razrabotki-na-flask-2023-06-27</a:t>
            </a:r>
            <a:endParaRPr lang="en-US" dirty="0"/>
          </a:p>
          <a:p>
            <a:r>
              <a:rPr lang="en-US" dirty="0">
                <a:hlinkClick r:id="rId6"/>
              </a:rPr>
              <a:t>https://habr.com/ru/companies/otus/articles/886390/</a:t>
            </a:r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6249749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0E31A6-581C-A289-1C38-C8C4FE6AD3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Спасибо за внимание!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980F9F7-D07B-359D-0A20-6A31B9D6D8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Готовы ответить на ваши вопросы</a:t>
            </a:r>
          </a:p>
        </p:txBody>
      </p:sp>
    </p:spTree>
    <p:extLst>
      <p:ext uri="{BB962C8B-B14F-4D97-AF65-F5344CB8AC3E}">
        <p14:creationId xmlns:p14="http://schemas.microsoft.com/office/powerpoint/2010/main" val="99785900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AFF861-C0F7-D006-0DAC-5D3C230F1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BDC6580-41FC-7520-3850-FD480424B6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Сайт представляет из себя маркетплейс, где можно размещать объявления, </a:t>
            </a:r>
            <a:br>
              <a:rPr lang="ru-RU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предлагающие товар или услугу и просматривать объявления других пользователей. Для этого у каждого пользователя есть свой профиль с логином, паролем и аватаркой (по желанию). Также предусмотрен администраторский профиль, </a:t>
            </a:r>
            <a:br>
              <a:rPr lang="ru-RU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 котором можно одобрять или отклонять создаваемые объявления.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20010AC-619C-3ED8-5AB4-8A1929A7C0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3444240"/>
            <a:ext cx="45720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2891511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072CA0-85E4-1FFC-2E2E-E1A54453B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Командная работа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690608A-D95F-AA69-D8AD-D12D15E7B2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err="1"/>
              <a:t>Анчутин</a:t>
            </a:r>
            <a:r>
              <a:rPr lang="ru-RU" dirty="0"/>
              <a:t> Иннокентий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45C227D-E5F0-8B6F-E126-1FFF013A315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/>
              <a:t>Создание интерфейса</a:t>
            </a:r>
          </a:p>
          <a:p>
            <a:r>
              <a:rPr lang="ru-RU" dirty="0"/>
              <a:t>Создание основных классов</a:t>
            </a:r>
          </a:p>
          <a:p>
            <a:r>
              <a:rPr lang="ru-RU" dirty="0"/>
              <a:t>Подключение проекта к базе данных</a:t>
            </a:r>
          </a:p>
          <a:p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D84BDB5-0C63-F156-9FAB-ED7C762E18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ru-RU" dirty="0"/>
              <a:t>Наумов Михаил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D43A493-77D2-071F-46AB-BCEAA6DBFEF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ru-RU" dirty="0"/>
              <a:t>Создание структуры проекта</a:t>
            </a:r>
          </a:p>
          <a:p>
            <a:r>
              <a:rPr lang="ru-RU" dirty="0"/>
              <a:t>Добавление пропущенных функций/выявление ошибок</a:t>
            </a:r>
          </a:p>
          <a:p>
            <a:r>
              <a:rPr lang="ru-RU" dirty="0"/>
              <a:t>Создание документации</a:t>
            </a:r>
          </a:p>
        </p:txBody>
      </p:sp>
    </p:spTree>
    <p:extLst>
      <p:ext uri="{BB962C8B-B14F-4D97-AF65-F5344CB8AC3E}">
        <p14:creationId xmlns:p14="http://schemas.microsoft.com/office/powerpoint/2010/main" val="18924490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68F97F-2F00-45FD-E59C-73C76D0FF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Файловая система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F95494-B74F-AD11-FF3C-AD86141963DA}"/>
              </a:ext>
            </a:extLst>
          </p:cNvPr>
          <p:cNvSpPr txBox="1"/>
          <p:nvPr/>
        </p:nvSpPr>
        <p:spPr>
          <a:xfrm>
            <a:off x="1463040" y="2307102"/>
            <a:ext cx="46329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Все данные пользователей и объявлений хранятся в папке </a:t>
            </a:r>
            <a:r>
              <a:rPr lang="en-US" dirty="0" err="1"/>
              <a:t>db</a:t>
            </a:r>
            <a:r>
              <a:rPr lang="ru-RU" dirty="0"/>
              <a:t> в формате </a:t>
            </a:r>
            <a:r>
              <a:rPr lang="en-US" dirty="0" err="1"/>
              <a:t>json</a:t>
            </a:r>
            <a:r>
              <a:rPr lang="ru-RU" dirty="0"/>
              <a:t>. Аватарки пользователей </a:t>
            </a:r>
            <a:r>
              <a:rPr lang="ru-RU" dirty="0" err="1"/>
              <a:t>назодятся</a:t>
            </a:r>
            <a:r>
              <a:rPr lang="ru-RU" dirty="0"/>
              <a:t> в папке </a:t>
            </a:r>
            <a:r>
              <a:rPr lang="en-US" dirty="0"/>
              <a:t>static/</a:t>
            </a:r>
            <a:r>
              <a:rPr lang="en-US" dirty="0" err="1"/>
              <a:t>users_avatars</a:t>
            </a:r>
            <a:r>
              <a:rPr lang="en-US" dirty="0"/>
              <a:t>. </a:t>
            </a:r>
            <a:r>
              <a:rPr lang="ru-RU" dirty="0"/>
              <a:t>В папке </a:t>
            </a:r>
            <a:r>
              <a:rPr lang="en-US" dirty="0"/>
              <a:t>materials</a:t>
            </a:r>
            <a:r>
              <a:rPr lang="ru-RU" dirty="0"/>
              <a:t> находится вся необходимая документация. Папка </a:t>
            </a:r>
            <a:r>
              <a:rPr lang="en-US" dirty="0"/>
              <a:t>templates</a:t>
            </a:r>
            <a:r>
              <a:rPr lang="ru-RU" dirty="0"/>
              <a:t> содержит в себе формы сайта.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2D80988-1140-54C0-8A77-922D6C83D5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8353" y="0"/>
            <a:ext cx="3917156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3909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1E27A9-C23F-FE58-7D28-A4EDE081F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Внешний вид приложения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6C83FEA-EBCA-CD70-C047-ECAC1C9CF7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9415" y="1842868"/>
            <a:ext cx="7207465" cy="2276042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6EFFA7A-C722-73C8-1B7A-D55016EEC9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340" y="3652217"/>
            <a:ext cx="9961172" cy="3005317"/>
          </a:xfrm>
          <a:prstGeom prst="rect">
            <a:avLst/>
          </a:prstGeom>
        </p:spPr>
      </p:pic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D7B3745F-9918-A411-E267-51A74DED7F8E}"/>
              </a:ext>
            </a:extLst>
          </p:cNvPr>
          <p:cNvCxnSpPr/>
          <p:nvPr/>
        </p:nvCxnSpPr>
        <p:spPr>
          <a:xfrm>
            <a:off x="1392702" y="3530991"/>
            <a:ext cx="92143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96849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C698A6-658F-16E3-FB7B-96B8A4745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689DB74-7551-66D4-9781-24EA3B7FEB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02B3E33-DD3A-61B1-4D57-6019A54978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28541"/>
            <a:ext cx="12077700" cy="516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2640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F71AD3-DABE-C330-1D5B-5B552E313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Окно профиля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930C379-5A3A-7259-4D04-5B847AAD96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5FF2F06-007E-C1FD-0A51-793E7B3491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350" y="1828800"/>
            <a:ext cx="9987300" cy="4905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6210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F80CC0-EB1D-48B5-28DC-866C5B29A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DEFD017-F83B-A486-BA12-48DB5CD9CB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B307895-8F38-FA03-EC60-B0D3BD9395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02808"/>
            <a:ext cx="12001038" cy="5277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9585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6AB64E-5649-CDA8-C58D-98FAE9150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 проекте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3DF91F2-D817-CB3E-9EAE-D4403D78F7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Ссылка на репозиторий: </a:t>
            </a:r>
            <a:r>
              <a:rPr lang="en-US" dirty="0">
                <a:hlinkClick r:id="rId2"/>
              </a:rPr>
              <a:t>https://github.com/Mikhail716662/Project_WEB_Naumov_Anchutin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Ссылка на </a:t>
            </a:r>
            <a:r>
              <a:rPr lang="ru-RU" dirty="0" err="1"/>
              <a:t>скринкаст</a:t>
            </a:r>
            <a:r>
              <a:rPr lang="ru-RU" dirty="0"/>
              <a:t>: </a:t>
            </a:r>
            <a:r>
              <a:rPr lang="en-US" dirty="0">
                <a:hlinkClick r:id="rId3"/>
              </a:rPr>
              <a:t>https://vkvideo.ru/video742577835_456239019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Объём кода – 282 строки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6C1FC0D-2A02-760B-2F99-46C9F8167F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2229" y="3051273"/>
            <a:ext cx="3266342" cy="3266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066958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Вид">
  <a:themeElements>
    <a:clrScheme name="Вид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Вид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Вид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Вид</Template>
  <TotalTime>89</TotalTime>
  <Words>248</Words>
  <Application>Microsoft Office PowerPoint</Application>
  <PresentationFormat>Широкоэкранный</PresentationFormat>
  <Paragraphs>30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6" baseType="lpstr">
      <vt:lpstr>Arial</vt:lpstr>
      <vt:lpstr>Calibri</vt:lpstr>
      <vt:lpstr>Century Schoolbook</vt:lpstr>
      <vt:lpstr>Wingdings 2</vt:lpstr>
      <vt:lpstr>Вид</vt:lpstr>
      <vt:lpstr>Доска объявлений</vt:lpstr>
      <vt:lpstr>Описание</vt:lpstr>
      <vt:lpstr>Командная работа</vt:lpstr>
      <vt:lpstr>Файловая система</vt:lpstr>
      <vt:lpstr>Внешний вид приложения</vt:lpstr>
      <vt:lpstr>Презентация PowerPoint</vt:lpstr>
      <vt:lpstr>Окно профиля</vt:lpstr>
      <vt:lpstr>Презентация PowerPoint</vt:lpstr>
      <vt:lpstr>О проекте</vt:lpstr>
      <vt:lpstr>Источники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Миша</dc:creator>
  <cp:lastModifiedBy>Миша</cp:lastModifiedBy>
  <cp:revision>5</cp:revision>
  <dcterms:created xsi:type="dcterms:W3CDTF">2025-04-23T20:24:43Z</dcterms:created>
  <dcterms:modified xsi:type="dcterms:W3CDTF">2025-04-24T13:20:28Z</dcterms:modified>
</cp:coreProperties>
</file>