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2044D-15C5-C75C-E552-8E76474A1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36360D-7665-D32E-5133-A0C45D56B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CF5262-0452-9AEA-19C7-3BF99CD0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0C638-5C32-E05E-3A9F-FE87F67B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538866-5709-FF10-9469-CBC984EA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4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C13F4-7DC2-A1D7-8336-8398E2DD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6C3CAC-7141-F461-1404-D22083F33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5C2256-CDEF-5F17-2859-6769117B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F6852-0C8D-0DFD-E5C2-1F75ADE3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305FE3-4209-11A6-78CA-F9190CAD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93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34EB3-225D-244A-19CC-77F955DD5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D8B538-C9B1-1AD3-FE2B-95694A2F8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10DAF7-9C2C-9ADB-BF2A-343A54CE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507AE3-353E-9C2A-1F63-25907BA9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5E8A66-F725-ADA8-F129-5E996178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75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F6421-C7FF-2115-B99C-8D2F13A8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A38652-3D39-21F5-7AEF-4B8F4A93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F8A146-57F7-6295-FBFB-9938F7E5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9B1440-72A6-1E2D-CE39-3A4B3464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B3A178-02D7-2055-653E-EEFB48A9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93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9B3FA-6B7D-2638-62DE-6A035C65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3F4FCC-FD55-E344-96CF-CE666BCE1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4527F-7E4C-E079-AAE0-6243AE85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F15DB-C17A-7451-B93C-DF7170D9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DF12D8-61CA-E946-3FF9-B7D8803E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97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AEF7C-DA3E-C86D-17C1-E7279A48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21D8EC-50CF-FF79-665C-D32657BB2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B1F3AB-E43C-F7A7-1434-7E455BAFC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B549B2-2E87-45D4-8DCE-ADF3295A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87218D-3070-E6C9-A102-B75F1E3C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2A6AB1-1408-5F0A-3295-BD7C0D82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69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A0C1B-8D90-52A8-0A2C-4D479E1D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283998-7FC3-737A-AAF0-13F0C31D9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9F4278-6163-F63F-F25B-526CC0F9F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654C1A-948A-76AA-877F-50BBD1910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43C81B-C865-57F7-4E62-309AD65D5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8F8FC9-7BB3-8E58-F4B7-B3402628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68B80A7-A736-195B-671D-25FAA7CA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EC9C1C-24A8-1849-C9CF-4F0A2278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18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31611-19F7-C2DE-B97B-2A7226A2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E32DC5-717A-0ABB-78F3-4EC9F770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8E5C37-A106-BB66-BEBF-EBF2BFA4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6AF7F5-5AB6-CEE2-ABD0-2A1FF599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75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36F525-5C28-635A-E758-5CDF3B36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BF83564-CE82-3B3B-E741-C0427F2E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EC189F-D0E5-A437-74F3-FCB403A8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23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3984C-2355-9AC5-4B00-E2C8697C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57148D-CAC2-1FD0-CB1A-1B7E0815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15FF9A-39E6-F9D1-36D0-2546E2E3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8A9F23-324C-5654-16F0-49595567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61F7B-73DD-3CC3-2334-ECA09C8A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70BA73-BB63-3C8F-2B55-58C022E7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36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193AB-FD4E-704A-975C-699971C0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B8EF8B-8EF6-E643-09F1-492E07A2B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A25AEE-8361-12E0-8679-534E198E7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873D79-79AC-76CA-B1E4-A37AE2FD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D23B6D-8162-42B7-DF8B-95473E71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AA0D8D-85E1-27DE-BCFB-3982C24E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93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14F6F-79E3-1E78-41D8-C40F3AEC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F264FB-A954-DC45-B8EA-387C70F25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979A82-6B78-3677-04D1-A3FAD5414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CF86-6CDF-4508-BA62-F8318AF95D8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567D82-594D-ED8F-0FCD-5BFCAB2A6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30A805-5714-96DE-ACD0-4735C6087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76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3D0A0-54F0-5D40-F25B-48A6D7E38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Доска объявлений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BB574C-9D2F-F19D-D292-FD616B64B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Анчутин</a:t>
            </a:r>
            <a:r>
              <a:rPr lang="ru-RU" dirty="0"/>
              <a:t> Иннокентий, Наумов Михаил</a:t>
            </a:r>
          </a:p>
          <a:p>
            <a:r>
              <a:rPr lang="ru-RU" dirty="0"/>
              <a:t>Под чутким руководством: </a:t>
            </a:r>
            <a:r>
              <a:rPr lang="ru-RU" dirty="0" err="1"/>
              <a:t>Анатольева</a:t>
            </a:r>
            <a:r>
              <a:rPr lang="ru-RU" dirty="0"/>
              <a:t> А. В</a:t>
            </a:r>
          </a:p>
        </p:txBody>
      </p:sp>
    </p:spTree>
    <p:extLst>
      <p:ext uri="{BB962C8B-B14F-4D97-AF65-F5344CB8AC3E}">
        <p14:creationId xmlns:p14="http://schemas.microsoft.com/office/powerpoint/2010/main" val="134506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FF861-C0F7-D006-0DAC-5D3C230F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C6580-41FC-7520-3850-FD480424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89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72CA0-85E4-1FFC-2E2E-E1A54453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Командная работа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90608A-D95F-AA69-D8AD-D12D15E7B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Анчутин</a:t>
            </a:r>
            <a:r>
              <a:rPr lang="ru-RU" dirty="0"/>
              <a:t> Иннокентий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5C227D-E5F0-8B6F-E126-1FFF013A31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Создание интерфейса</a:t>
            </a:r>
          </a:p>
          <a:p>
            <a:r>
              <a:rPr lang="ru-RU" dirty="0"/>
              <a:t>Создание основных классов</a:t>
            </a:r>
          </a:p>
          <a:p>
            <a:r>
              <a:rPr lang="ru-RU" dirty="0"/>
              <a:t>Подключение проекта к базе данных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84BDB5-0C63-F156-9FAB-ED7C762E1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Наумов Михаил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43A493-77D2-071F-46AB-BCEAA6DBFE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Создание структуры проекта</a:t>
            </a:r>
          </a:p>
          <a:p>
            <a:r>
              <a:rPr lang="ru-RU" dirty="0"/>
              <a:t>Добавление пропущенных функций/выявление ошибок</a:t>
            </a:r>
          </a:p>
          <a:p>
            <a:r>
              <a:rPr lang="ru-RU" dirty="0"/>
              <a:t>Создание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89244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2E336-7252-B52A-0643-8C80227C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Файловая 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3DED1C-1CAD-F515-E28A-EB45F0271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27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E27A9-C23F-FE58-7D28-A4EDE081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AB254F-067C-194D-3627-928E2E255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68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8F97F-2F00-45FD-E59C-73C76D0F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9B85A-E334-58F9-321F-67E39B41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39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AB64E-5649-CDA8-C58D-98FAE915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DF91F2-D817-CB3E-9EAE-D4403D78F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6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ADB6D-757A-1866-6608-E3D66337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10594-293D-5F67-67A5-AA571238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49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E31A6-581C-A289-1C38-C8C4FE6AD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80F9F7-D07B-359D-0A20-6A31B9D6D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Готовы ответить на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9978590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62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Доска объявлений</vt:lpstr>
      <vt:lpstr>Описание</vt:lpstr>
      <vt:lpstr>Командная работа</vt:lpstr>
      <vt:lpstr>Файловая система</vt:lpstr>
      <vt:lpstr>Внешний вид приложения</vt:lpstr>
      <vt:lpstr>Схема кода</vt:lpstr>
      <vt:lpstr>О проекте</vt:lpstr>
      <vt:lpstr>Источники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Миша</dc:creator>
  <cp:lastModifiedBy>Миша</cp:lastModifiedBy>
  <cp:revision>1</cp:revision>
  <dcterms:created xsi:type="dcterms:W3CDTF">2025-04-23T20:24:43Z</dcterms:created>
  <dcterms:modified xsi:type="dcterms:W3CDTF">2025-04-23T20:44:05Z</dcterms:modified>
</cp:coreProperties>
</file>