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fa217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fa217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0fa2174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0fa2174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0fa2174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0fa2174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0fa2174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0fa2174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0fa2174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0fa2174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fa2174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0fa2174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0fa2174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0fa2174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Глубочайшее обучение 3/5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мФТиАД - 22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64575"/>
            <a:ext cx="1247700" cy="3362700"/>
          </a:xfrm>
          <a:prstGeom prst="rect">
            <a:avLst/>
          </a:prstGeom>
          <a:effectLst>
            <a:outerShdw blurRad="42863" rotWithShape="0" algn="bl" dir="7860000" dist="1905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</a:rPr>
              <a:t>больше слайдов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00" y="1017725"/>
            <a:ext cx="5775514" cy="41257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594675" y="1443700"/>
            <a:ext cx="15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Степанов Ярик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160075" y="861400"/>
            <a:ext cx="44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Алешин Миша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760725" y="1843900"/>
            <a:ext cx="76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Каган Лиза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2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данных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92825" y="1093275"/>
            <a:ext cx="237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386925" y="1179525"/>
            <a:ext cx="19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Токенизация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543075" y="1977600"/>
            <a:ext cx="237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622575" y="2063850"/>
            <a:ext cx="22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Лемматизация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1700" y="1093275"/>
            <a:ext cx="237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79150" y="1179525"/>
            <a:ext cx="19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регистр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073950" y="1093275"/>
            <a:ext cx="237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268050" y="1179525"/>
            <a:ext cx="21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Стоп слова (не все)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620725" y="1977600"/>
            <a:ext cx="237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700225" y="1956150"/>
            <a:ext cx="2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всего, что не слова / ? / ! / “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75" y="2764875"/>
            <a:ext cx="4473688" cy="21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Разведывательный анализ данных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" y="1899350"/>
            <a:ext cx="4572000" cy="29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99350"/>
            <a:ext cx="4384075" cy="29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227825" y="1499150"/>
            <a:ext cx="3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ли отрицание в предложении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406900" y="1499150"/>
            <a:ext cx="36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ли знаки вопросов и восклицания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85225" y="1344800"/>
            <a:ext cx="3812700" cy="307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I) CNN для классификации текстов</a:t>
            </a:r>
            <a:endParaRPr sz="2800"/>
          </a:p>
        </p:txBody>
      </p:sp>
      <p:sp>
        <p:nvSpPr>
          <p:cNvPr id="97" name="Google Shape;97;p17"/>
          <p:cNvSpPr/>
          <p:nvPr/>
        </p:nvSpPr>
        <p:spPr>
          <a:xfrm>
            <a:off x="4838375" y="1344800"/>
            <a:ext cx="3812700" cy="307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II) Реализация LightGBM используя ембеддинги предложений из SBERT с дополнительными фичами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Embeddings + LightGBM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Основная идея метода: с помощью sbert получать ембеддинги предложений фиксированной длины. Дополняем наше пространство фичей дополнительными флагами(наличие кавычек, знаков восклицания, вопросов, процент заглавных букв). После насыщения пространства фичей стоим MultyClassifier c помощью LightGbm - по метрике AUC-MU 0.93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пробовали и не получилось Подход II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Дообучение модели sbert на наших данных. Дообучение строилось на косинусном расстоянии между предложениями. Прибавка к точности практически отсутствует. Ну</a:t>
            </a:r>
            <a:r>
              <a:rPr lang="ru"/>
              <a:t>жно менять подход.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 Аугментация. Основная идея метода получения дополнительных данных заключается в том, что мы переводим наши предложения в английский и обратно, убирает дубликаты. Получаем хорошую прибавку к обучению. Реализовали на маленьком subsample, не успели досчитать на всех данных.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Построение ембеддингов слов с помощью FastText - передаем в CNN, делаем мультикласс - SoftMax(). AUC-MU  - 0.94.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