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65745-26E9-4CD1-B667-9AA3483F89F7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BA2E-CE53-42E5-A41E-DE1F1B17B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6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65745-26E9-4CD1-B667-9AA3483F89F7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BA2E-CE53-42E5-A41E-DE1F1B17B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6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65745-26E9-4CD1-B667-9AA3483F89F7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BA2E-CE53-42E5-A41E-DE1F1B17B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65745-26E9-4CD1-B667-9AA3483F89F7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BA2E-CE53-42E5-A41E-DE1F1B17B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3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65745-26E9-4CD1-B667-9AA3483F89F7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BA2E-CE53-42E5-A41E-DE1F1B17B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65745-26E9-4CD1-B667-9AA3483F89F7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BA2E-CE53-42E5-A41E-DE1F1B17B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6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65745-26E9-4CD1-B667-9AA3483F89F7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BA2E-CE53-42E5-A41E-DE1F1B17B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3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65745-26E9-4CD1-B667-9AA3483F89F7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BA2E-CE53-42E5-A41E-DE1F1B17B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2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65745-26E9-4CD1-B667-9AA3483F89F7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BA2E-CE53-42E5-A41E-DE1F1B17B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3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65745-26E9-4CD1-B667-9AA3483F89F7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BA2E-CE53-42E5-A41E-DE1F1B17B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5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65745-26E9-4CD1-B667-9AA3483F89F7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EBA2E-CE53-42E5-A41E-DE1F1B17B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4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65745-26E9-4CD1-B667-9AA3483F89F7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EBA2E-CE53-42E5-A41E-DE1F1B17B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9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522620" y="1907004"/>
            <a:ext cx="625642" cy="623635"/>
            <a:chOff x="2522620" y="1898983"/>
            <a:chExt cx="625642" cy="623635"/>
          </a:xfrm>
          <a:solidFill>
            <a:schemeClr val="tx1"/>
          </a:solidFill>
        </p:grpSpPr>
        <p:sp>
          <p:nvSpPr>
            <p:cNvPr id="4" name="Oval 3"/>
            <p:cNvSpPr/>
            <p:nvPr/>
          </p:nvSpPr>
          <p:spPr>
            <a:xfrm>
              <a:off x="2835441" y="1898983"/>
              <a:ext cx="312821" cy="29677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522620" y="2225839"/>
              <a:ext cx="312821" cy="29677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Bent Arrow 5"/>
            <p:cNvSpPr/>
            <p:nvPr/>
          </p:nvSpPr>
          <p:spPr>
            <a:xfrm>
              <a:off x="2522621" y="1898983"/>
              <a:ext cx="272716" cy="290762"/>
            </a:xfrm>
            <a:prstGeom prst="ben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Bent Arrow 6"/>
            <p:cNvSpPr/>
            <p:nvPr/>
          </p:nvSpPr>
          <p:spPr>
            <a:xfrm rot="10800000">
              <a:off x="2879555" y="2249898"/>
              <a:ext cx="268706" cy="272719"/>
            </a:xfrm>
            <a:prstGeom prst="ben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521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Washington University in St. Louis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Berezin, Mikhail</dc:creator>
  <cp:lastModifiedBy>Berezin, Mikhail</cp:lastModifiedBy>
  <cp:revision>1</cp:revision>
  <dcterms:created xsi:type="dcterms:W3CDTF">2023-07-19T23:09:43Z</dcterms:created>
  <dcterms:modified xsi:type="dcterms:W3CDTF">2023-07-19T23:13:41Z</dcterms:modified>
</cp:coreProperties>
</file>