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8506" autoAdjust="0"/>
  </p:normalViewPr>
  <p:slideViewPr>
    <p:cSldViewPr snapToGrid="0" snapToObjects="1">
      <p:cViewPr varScale="1">
        <p:scale>
          <a:sx n="57" d="100"/>
          <a:sy n="57" d="100"/>
        </p:scale>
        <p:origin x="17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57470-FD3F-994C-BD46-2D13F23739AC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58BC8-2F1F-BE4B-83FA-71165AF1B3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058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Накинуть картинок побольше</a:t>
            </a:r>
            <a:br>
              <a:rPr lang="ru-RU" dirty="0"/>
            </a:br>
            <a:r>
              <a:rPr lang="ru-RU" dirty="0"/>
              <a:t>Состав курса в общих словах – количество и затрагиваемые темы</a:t>
            </a:r>
          </a:p>
          <a:p>
            <a:r>
              <a:rPr lang="ru-RU" dirty="0"/>
              <a:t>Потребитель самостоятельно приобретает набор элементов согласно курсу – концепция доступного курса – пояснить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Переформулировать с уклоном в образ продукта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58BC8-2F1F-BE4B-83FA-71165AF1B3E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670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AE8-75C2-2242-AFED-78495F10DB34}" type="datetime1">
              <a:rPr lang="ru-RU" smtClean="0"/>
              <a:t>28.04.2021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889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5EC0-2547-3641-AE6F-7DF230143C08}" type="datetime1">
              <a:rPr lang="ru-RU" smtClean="0"/>
              <a:t>28.04.2021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81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584B-29CF-264A-B068-992488826BD2}" type="datetime1">
              <a:rPr lang="ru-RU" smtClean="0"/>
              <a:t>28.04.2021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740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61FDC-EED4-304B-8B4D-FDCE45D49F11}" type="datetime1">
              <a:rPr lang="ru-RU" smtClean="0"/>
              <a:t>28.04.2021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593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4F3F-EC80-324E-B3D9-82639530254F}" type="datetime1">
              <a:rPr lang="ru-RU" smtClean="0"/>
              <a:t>28.04.2021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6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A93F-2939-E041-8C11-907132C4B220}" type="datetime1">
              <a:rPr lang="ru-RU" smtClean="0"/>
              <a:t>28.04.2021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020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F2144-A576-3D4D-8985-ED50B8D19BE8}" type="datetime1">
              <a:rPr lang="ru-RU" smtClean="0"/>
              <a:t>28.04.2021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66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1227-739B-A645-8F39-ACE61F92B391}" type="datetime1">
              <a:rPr lang="ru-RU" smtClean="0"/>
              <a:t>28.04.2021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50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1E7F-B016-7743-8091-B03580650992}" type="datetime1">
              <a:rPr lang="ru-RU" smtClean="0"/>
              <a:t>28.04.2021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7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8024-C918-F948-8048-FE2CDDE192F5}" type="datetime1">
              <a:rPr lang="ru-RU" smtClean="0"/>
              <a:t>28.04.2021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6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23ED-DA8C-D14C-8478-6795D9463B19}" type="datetime1">
              <a:rPr lang="ru-RU" smtClean="0"/>
              <a:t>28.04.2021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75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A4562-BB08-2142-8017-9EEBEF468BE3}" type="datetime1">
              <a:rPr lang="ru-RU" smtClean="0"/>
              <a:t>28.04.2021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984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Продукт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42912"/>
          </a:xfrm>
        </p:spPr>
        <p:txBody>
          <a:bodyPr>
            <a:normAutofit lnSpcReduction="10000"/>
          </a:bodyPr>
          <a:lstStyle/>
          <a:p>
            <a:r>
              <a:rPr lang="ru-RU"/>
              <a:t>План </a:t>
            </a:r>
            <a:r>
              <a:rPr lang="ru-RU" dirty="0"/>
              <a:t>курса по аналоговой электронике – продолжение коммерческого курса по цифровой электронике компании-заказчика «РОББО».</a:t>
            </a:r>
          </a:p>
          <a:p>
            <a:r>
              <a:rPr lang="ru-RU" dirty="0"/>
              <a:t>Курс нацелен на создание практически полезных электронных устройств потребителем без начальных навыков.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Два блока по шесть уроков длительностью один академический час.</a:t>
            </a:r>
          </a:p>
          <a:p>
            <a:r>
              <a:rPr lang="ru-RU" dirty="0"/>
              <a:t>Уроки включают: изучение основных понятий, элементарных схем и закрепление знаний на практике.</a:t>
            </a:r>
          </a:p>
          <a:p>
            <a:r>
              <a:rPr lang="ru-RU" dirty="0"/>
              <a:t>Каждый шестой урок – итоговый проект, обобщающий пройденный материал.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459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Words>102</Words>
  <Application>Microsoft Office PowerPoint</Application>
  <PresentationFormat>Экран (4:3)</PresentationFormat>
  <Paragraphs>15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Продукт проекта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Рецензент</dc:creator>
  <cp:lastModifiedBy>Буц Михаил</cp:lastModifiedBy>
  <cp:revision>75</cp:revision>
  <dcterms:created xsi:type="dcterms:W3CDTF">2017-10-21T13:35:42Z</dcterms:created>
  <dcterms:modified xsi:type="dcterms:W3CDTF">2021-04-27T19:34:15Z</dcterms:modified>
</cp:coreProperties>
</file>