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4EFC-8546-CF74-2625-9E6D847E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DC7A1-1F00-68D6-A8C3-C99BB8AB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77897-C673-78CD-0EDE-9F3A05A5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4B85-019E-2748-A058-6D9B52C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2AAEB-7540-9C0C-AA68-2BB101E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C42D-A3DF-BB76-E2A2-6B1F413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ACED4-8B55-7DBF-1534-F17CDB5C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FD61-70C6-6408-E1C3-1940772F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E62A9-A482-C984-B8F3-778933D9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77C0F-D091-BF49-6E40-FCFBE03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B05B5D-55A2-D2CD-195B-70036E73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20D3F1-D12A-48CE-F6E0-ED24F53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F86B0-BFDF-B296-D87D-8E3C968E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E473A-AEB7-2E7D-C1EC-7FA56714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ABDA-8839-5192-ACF7-6242F9EB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1FAB9-00ED-7E92-7538-23E21BE9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3FB54-6C9B-E4DD-152F-89ABE4F8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E083-60CA-7508-A2AB-648ADA2C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EF541-2382-3931-0A7B-CAEC5CA2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6E27C-B0B1-01B2-5DCB-61DD48E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3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37C9-9607-51A8-096E-55F9702E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91113-325B-AE53-3F5D-428E936A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ACA29-20FC-C961-12BC-F8B621FE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C29F7-3DB3-65C2-D481-071DECC4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109F5-406E-19D9-4B76-EF09AD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49638-78DA-FA5B-12C1-7BDDA6D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66798-B634-814E-7C86-DB9C0C35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549B67-E298-66CC-1759-C81FC9E3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1D226-06C6-241F-A12F-4E97DD04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D8968-8E75-511E-3319-431FB1C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E4740-9DF5-6F17-238A-FB541DCC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2F7C9-24F1-B1F1-50D7-310A1A31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E7070-2036-484C-5D41-E41E7F72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5AA1B0-C112-86CD-8697-9D31B2F9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5F394-3D06-11C4-FA6B-553CA703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F2EBA5-D893-7B18-C9CF-79F03930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693F59-4F8A-40CD-4588-C101D40D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FF27C5-823E-1840-D03C-5A9EB985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B8F04D-3434-8C2B-0CEE-1B161B1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30CC1-8E0B-4884-8762-0C08B78E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CAF71-3FC5-5403-7AB6-EC183D9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58714C-7990-ED5F-C0D2-F730D9F1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875523-2F56-352C-9BC4-6301201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FE6C91-A726-7B26-EE36-FEC8CB86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F4D70-567B-ADD2-700C-C837BFA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7F526-44A2-D327-6A32-1A590FA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6206-BABC-412D-C2CC-1335555E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BC330-4C16-A4CF-0592-D20B882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4E6B57-08E2-A42D-7192-9AAE63ED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872C4-E803-CE48-8ED8-723BA069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CC55F-1C25-C8FB-1EC5-C75624FC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1550A-81B6-DC85-F1F9-510B885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3F23F-F084-72B7-AC45-9C07A525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EBB765-B39D-23B5-D2B5-8450D1D9B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D8C9C-6DD8-32D8-A3E6-5192729F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43E2B-2073-87EE-88DE-106663B7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160AE-33CC-A17F-068E-785628F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96E71-BBC7-8DA5-E824-7772A10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83CBB-70D3-34C0-625C-AA794F7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79C7B-F3EF-346D-8CA7-04F11F96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30EBF-DD30-48E6-BFCE-2420FDCB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C55D-2C13-449B-8A8D-626728F58141}" type="datetimeFigureOut">
              <a:rPr lang="ru-RU" smtClean="0"/>
              <a:t>08.07.2023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82BE3-822E-4E51-21B1-27FF121A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6D705-FD4D-0D28-2CAB-A67AABF7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Повышение качества 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77" y="979714"/>
            <a:ext cx="5980923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Повышение качества 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078" y="1401421"/>
            <a:ext cx="5865846" cy="50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Повышение качества 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674" y="1401420"/>
            <a:ext cx="4980654" cy="50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Повышение качества 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146" y="2390201"/>
            <a:ext cx="5973722" cy="36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5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Повышение качества источников</vt:lpstr>
      <vt:lpstr>Повышение качества источников</vt:lpstr>
      <vt:lpstr>Повышение качества источников</vt:lpstr>
      <vt:lpstr>Повышение качества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данных</dc:title>
  <dc:creator>Демин Михаил Михайлович</dc:creator>
  <cp:lastModifiedBy>Демин Михаил Михайлович</cp:lastModifiedBy>
  <cp:revision>4</cp:revision>
  <dcterms:created xsi:type="dcterms:W3CDTF">2023-07-06T08:07:09Z</dcterms:created>
  <dcterms:modified xsi:type="dcterms:W3CDTF">2023-07-07T15:34:53Z</dcterms:modified>
</cp:coreProperties>
</file>