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Inter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Inter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Inter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proger.ru/articles/16-tricky-interview-questions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4e04abd2a_0_19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04e04abd2a_0_19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04e04abd2a_0_19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4e04abd2a_0_23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04e04abd2a_0_23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04e04abd2a_0_23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4e04abd2a_0_17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04e04abd2a_0_17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04e04abd2a_0_17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e04abd2a_0_2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204e04abd2a_0_2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04e04abd2a_0_2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4e04abd2a_0_3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04e04abd2a_0_3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04e04abd2a_0_3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4e04abd2a_0_31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204e04abd2a_0_31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04e04abd2a_0_31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e04abd2a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04e04abd2a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04e04abd2a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4e04abd2a_0_40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204e04abd2a_0_40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04e04abd2a_0_40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4e04abd2a_0_43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g204e04abd2a_0_43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04e04abd2a_0_43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4e04abd2a_0_4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204e04abd2a_0_4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04e04abd2a_0_4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9234bee13_0_13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1b9234bee13_0_13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b9234bee13_0_13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9234bee13_0_20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g1b9234bee13_0_20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b9234bee13_0_20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занятие закреплением материала. Предлагаем студентам выполнить 5-10 минутную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23091669a_0_15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2023091669a_0_15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023091669a_0_15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9234bee13_0_22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1b9234bee13_0_22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https://tproger.ru/articles/16-tricky-interview-questions/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b9234bee13_0_22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9234bee13_0_25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1b9234bee13_0_25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b9234bee13_0_25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023091669a_0_1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g2023091669a_0_1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 предлагаем материал для самостоятельного изучения по желанию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023091669a_0_1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продуктивное занятие,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500460a88_0_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20500460a88_0_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0500460a88_0_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500460a88_0_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20500460a88_0_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0500460a88_0_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00460a88_0_6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20500460a88_0_6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0500460a88_0_6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00460a88_0_8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20500460a88_0_8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0500460a88_0_8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hyperlink" Target="https://thebusinesscourier.com/ru/30-voprosov-otvetov-o-linkedin-chast-3" TargetMode="External"/><Relationship Id="rId9" Type="http://schemas.openxmlformats.org/officeDocument/2006/relationships/hyperlink" Target="https://thebusinesscourier.com/ru/30-voprosov-otvetov-o-linkedin-chast-2" TargetMode="External"/><Relationship Id="rId5" Type="http://schemas.openxmlformats.org/officeDocument/2006/relationships/hyperlink" Target="https://www.linkedin.com/login/ru" TargetMode="External"/><Relationship Id="rId6" Type="http://schemas.openxmlformats.org/officeDocument/2006/relationships/hyperlink" Target="https://www.linkedin.com/login/ru" TargetMode="External"/><Relationship Id="rId7" Type="http://schemas.openxmlformats.org/officeDocument/2006/relationships/hyperlink" Target="https://www.linkedin.com/help/linkedin/answer/a518701?lang=ru" TargetMode="External"/><Relationship Id="rId8" Type="http://schemas.openxmlformats.org/officeDocument/2006/relationships/hyperlink" Target="https://thebusinesscourier.com/ru/30-voprosov-i-otvetov-o-linkedi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Linkedin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8" name="Google Shape;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ЦЕНТР КАРЬЕРЫ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5057400" y="1000925"/>
            <a:ext cx="387600" cy="40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68000" y="486000"/>
            <a:ext cx="70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Изменение настроек отслеживания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5"/>
          <p:cNvGrpSpPr/>
          <p:nvPr/>
        </p:nvGrpSpPr>
        <p:grpSpPr>
          <a:xfrm>
            <a:off x="468000" y="1071000"/>
            <a:ext cx="4457214" cy="3767700"/>
            <a:chOff x="468000" y="1071000"/>
            <a:chExt cx="4457214" cy="3767700"/>
          </a:xfrm>
        </p:grpSpPr>
        <p:pic>
          <p:nvPicPr>
            <p:cNvPr id="167" name="Google Shape;16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000" y="1071000"/>
              <a:ext cx="4457214" cy="3767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5"/>
            <p:cNvSpPr/>
            <p:nvPr/>
          </p:nvSpPr>
          <p:spPr>
            <a:xfrm>
              <a:off x="3284775" y="1727425"/>
              <a:ext cx="959100" cy="43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5"/>
          <p:cNvSpPr txBox="1"/>
          <p:nvPr/>
        </p:nvSpPr>
        <p:spPr>
          <a:xfrm>
            <a:off x="3352575" y="1727425"/>
            <a:ext cx="14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Inna Gray</a:t>
            </a:r>
            <a:br>
              <a:rPr b="1" lang="en" sz="1000">
                <a:latin typeface="Inter"/>
                <a:ea typeface="Inter"/>
                <a:cs typeface="Inter"/>
                <a:sym typeface="Inter"/>
              </a:rPr>
            </a:br>
            <a:r>
              <a:rPr lang="en" sz="1000">
                <a:latin typeface="Inter"/>
                <a:ea typeface="Inter"/>
                <a:cs typeface="Inter"/>
                <a:sym typeface="Inter"/>
              </a:rPr>
              <a:t>QA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Engineer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057400" y="967025"/>
            <a:ext cx="3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Inter"/>
                <a:ea typeface="Inter"/>
                <a:cs typeface="Inter"/>
                <a:sym typeface="Inter"/>
              </a:rPr>
              <a:t>1</a:t>
            </a:r>
            <a:endParaRPr b="1"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057400" y="2984050"/>
            <a:ext cx="387600" cy="40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5057400" y="2950150"/>
            <a:ext cx="3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Inter"/>
                <a:ea typeface="Inter"/>
                <a:cs typeface="Inter"/>
                <a:sym typeface="Inter"/>
              </a:rPr>
              <a:t>2</a:t>
            </a:r>
            <a:endParaRPr b="1"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468000" y="486000"/>
            <a:ext cx="704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Изменение настроек отслеживания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38" y="1116825"/>
            <a:ext cx="8099724" cy="37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/>
          <p:nvPr/>
        </p:nvSpPr>
        <p:spPr>
          <a:xfrm>
            <a:off x="80400" y="3332775"/>
            <a:ext cx="387600" cy="40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80400" y="3298875"/>
            <a:ext cx="3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Inter"/>
                <a:ea typeface="Inter"/>
                <a:cs typeface="Inter"/>
                <a:sym typeface="Inter"/>
              </a:rPr>
              <a:t>3</a:t>
            </a:r>
            <a:endParaRPr b="1"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3446875" y="4366625"/>
            <a:ext cx="387600" cy="40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446875" y="4332725"/>
            <a:ext cx="3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Inter"/>
                <a:ea typeface="Inter"/>
                <a:cs typeface="Inter"/>
                <a:sym typeface="Inter"/>
              </a:rPr>
              <a:t>4</a:t>
            </a:r>
            <a:endParaRPr b="1" sz="1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468000" y="486000"/>
            <a:ext cx="706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Изменение настроек отслеживания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145925"/>
            <a:ext cx="5936982" cy="3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 себе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2395475"/>
            <a:ext cx="6509505" cy="9234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8"/>
          <p:cNvSpPr txBox="1"/>
          <p:nvPr/>
        </p:nvSpPr>
        <p:spPr>
          <a:xfrm>
            <a:off x="611325" y="1049375"/>
            <a:ext cx="620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 раздел «About» добавьте навыки и краткое описание опыта.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Можно также добавить ссылки на примеры ваших работ.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Стоит оставить контактные данные в конце раздела.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Можно использовать ту же информацию, что в Summary вашего резюме.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2" name="Google Shape;20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Опыт работы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25" y="2401950"/>
            <a:ext cx="2861175" cy="26242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211" name="Google Shape;2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611325" y="1049375"/>
            <a:ext cx="6209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 разделе Experience стоит подробно описать весь релевантный опыт работы.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Нерелевантный опыт можно также расписать по желанию.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 разделе подробности у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кажите 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ваши проекты, над которыми работали,  технологии, которые использовали, приобретенные навыки и ваши достижения*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*для релевантного опыта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Образование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50012" t="0"/>
          <a:stretch/>
        </p:blipFill>
        <p:spPr>
          <a:xfrm>
            <a:off x="468000" y="2174250"/>
            <a:ext cx="3494825" cy="218122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221" name="Google Shape;22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611325" y="1049375"/>
            <a:ext cx="62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Заполняется аналогично резюме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2203673"/>
            <a:ext cx="2478550" cy="1840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230" name="Google Shape;23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Языки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11325" y="1049375"/>
            <a:ext cx="62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Заполняется аналогично резюме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Навыки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2044125"/>
            <a:ext cx="4298800" cy="289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reencoded.png"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611325" y="1049375"/>
            <a:ext cx="620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Обязательно заполните раздел Skills. Это поможет рекрутерам легче искать вас. 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Навыки могут подтвердить другие люди.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Вы можете сдать assessment по своим навыкам.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8" name="Google Shape;2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Рекомендации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068000"/>
            <a:ext cx="5523889" cy="37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/>
          <p:nvPr/>
        </p:nvSpPr>
        <p:spPr>
          <a:xfrm>
            <a:off x="468000" y="486000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Что дальше?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561425" y="1203100"/>
            <a:ext cx="696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Добавлять знакомых.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Добавлять коллег из тех компаний, которые вас интересуют.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Д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обавлять рекрутеров и людей со схожей профессией и интересами.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Добавлять незнакомых людей постепенно.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Участвовать в дискуссиях, оставлять комментарии - проявлять активность.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59" name="Google Shape;25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468000" y="137740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									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Зачем нужно указывать e-mail в About, он же и так есть в контактных данных?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									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Можете поделиться своими лайфхаками по использованию Linkedin?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4" name="Google Shape;2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ПОДБЛОКАМ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9" name="Google Shape;2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ОБОБЩАЮЩАЯ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8" name="Google Shape;28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0" name="Google Shape;29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1300125" y="1910117"/>
            <a:ext cx="5550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Посмотрите на профиль Linkedin на следующем слайде и напишите в чат преподавателю, какие ошибки при заполнении вы нашли?</a:t>
            </a: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1" name="Google Shape;301;p38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02" name="Google Shape;302;p38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04" name="Google Shape;30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/>
          <p:nvPr/>
        </p:nvSpPr>
        <p:spPr>
          <a:xfrm>
            <a:off x="1300125" y="912575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714575" y="697375"/>
            <a:ext cx="6745800" cy="40359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3" name="Google Shape;313;p39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314" name="Google Shape;314;p39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316" name="Google Shape;3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9"/>
          <p:cNvPicPr preferRelativeResize="0"/>
          <p:nvPr/>
        </p:nvPicPr>
        <p:blipFill rotWithShape="1">
          <a:blip r:embed="rId4">
            <a:alphaModFix/>
          </a:blip>
          <a:srcRect b="51573" l="0" r="0" t="0"/>
          <a:stretch/>
        </p:blipFill>
        <p:spPr>
          <a:xfrm>
            <a:off x="326725" y="907925"/>
            <a:ext cx="4500550" cy="24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 rotWithShape="1">
          <a:blip r:embed="rId4">
            <a:alphaModFix/>
          </a:blip>
          <a:srcRect b="0" l="0" r="0" t="48272"/>
          <a:stretch/>
        </p:blipFill>
        <p:spPr>
          <a:xfrm>
            <a:off x="3845525" y="2173000"/>
            <a:ext cx="4500550" cy="26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7" name="Google Shape;3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9" name="Google Shape;32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5" name="Google Shape;3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6" name="Google Shape;3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735307" y="1575350"/>
            <a:ext cx="62964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Заполнить свой профиль Linkedin в соответствии с рекомендациями.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40" name="Google Shape;34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7" name="Google Shape;34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42"/>
          <p:cNvSpPr/>
          <p:nvPr/>
        </p:nvSpPr>
        <p:spPr>
          <a:xfrm>
            <a:off x="735300" y="1575350"/>
            <a:ext cx="65985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https://www.linkedin.com</a:t>
            </a: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/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https://www.linkedin.com/help/linkedin/answer/a518701?lang=ru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30 вопросов и ответов о LINKEDIN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9"/>
              </a:rPr>
              <a:t>30 вопросов и ответов о LINKEDIN. Часть 2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Font typeface="Inter"/>
              <a:buChar char="●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10"/>
              </a:rPr>
              <a:t>30 вопросов и ответов о LINKEDIN. Часть 3</a:t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Полезные ссылки</a:t>
            </a:r>
            <a:endParaRPr b="1"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51" name="Google Shape;351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7" name="Google Shape;3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8" name="Google Shape;35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1" name="Google Shape;36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3"/>
          <p:cNvPicPr preferRelativeResize="0"/>
          <p:nvPr/>
        </p:nvPicPr>
        <p:blipFill rotWithShape="1">
          <a:blip r:embed="rId6">
            <a:alphaModFix/>
          </a:blip>
          <a:srcRect b="1545" l="0" r="0" t="0"/>
          <a:stretch/>
        </p:blipFill>
        <p:spPr>
          <a:xfrm>
            <a:off x="2742888" y="1290775"/>
            <a:ext cx="3658225" cy="33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68000" y="1235250"/>
            <a:ext cx="62049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413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Введение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Для чего нужен Linkedin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Как заполнить свой профиль в Linkedin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Вопросы по подблокам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Обобщающая работа</a:t>
            </a:r>
            <a:endParaRPr sz="1600"/>
          </a:p>
          <a:p>
            <a:pPr indent="-2413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/>
              <a:t>Оставшиеся вопросы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0" name="Google Shape;10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ДЛЯ ЧЕГО НУЖЕН LINKEDIN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Linkedin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4891650" y="1109750"/>
            <a:ext cx="1927200" cy="1886700"/>
          </a:xfrm>
          <a:prstGeom prst="ellipse">
            <a:avLst/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С помощью LinkedIn вы сможете найти подходящую работу или стажировку.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701450" y="2571750"/>
            <a:ext cx="2404500" cy="2389200"/>
          </a:xfrm>
          <a:prstGeom prst="ellipse">
            <a:avLst/>
          </a:prstGeom>
          <a:noFill/>
          <a:ln cap="flat" cmpd="sng" w="38100">
            <a:solidFill>
              <a:srgbClr val="F16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 LinkedIn вы сможете наладить и укрепить профессиональные взаимоотношения.</a:t>
            </a:r>
            <a:endParaRPr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68000" y="1071000"/>
            <a:ext cx="2816700" cy="2777700"/>
          </a:xfrm>
          <a:prstGeom prst="ellipse">
            <a:avLst/>
          </a:prstGeom>
          <a:solidFill>
            <a:srgbClr val="F7B5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LinkedIn</a:t>
            </a: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– крупнейшая в мире сеть профессиональных контактов, расположенная в Интернете. 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Пример профиля в Linkedin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0" y="1030500"/>
            <a:ext cx="4630600" cy="3961375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2495350" y="1268025"/>
            <a:ext cx="649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КАК ЗАПОЛНИТЬ ПРОФИЛЬ LINKEDIN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1" name="Google Shape;1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нужно знать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4775" y="3403175"/>
            <a:ext cx="2369226" cy="174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2525717" y="1293775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И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спользуйте подсказки для заполнения профиля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4583426" y="1293775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Используйте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ключевые слова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641135" y="1293775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Большое количество контактов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68000" y="1293775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Все рекрутеры сидят в Linkedin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525717" y="2650798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Язык профиля — английский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4583426" y="2650798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URL профиля должен быть коротким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6641135" y="2650798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Стремитесь к статусу профиля  All-Star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468000" y="2650798"/>
            <a:ext cx="1690200" cy="95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Общение с контактами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468000" y="486000"/>
            <a:ext cx="61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Шапка профиля</a:t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25" y="2571750"/>
            <a:ext cx="4262025" cy="2268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4"/>
          <p:cNvSpPr txBox="1"/>
          <p:nvPr/>
        </p:nvSpPr>
        <p:spPr>
          <a:xfrm>
            <a:off x="611325" y="1049375"/>
            <a:ext cx="620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Баннер не обязательно должен быть персонализированным.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Наличие нейтрального фото— обязательно. Не стоит вырезать себя из групповых фото.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Имя и фамилия должны точно совпадать с вашим резюме.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Заголовок должен понятно объяснять, кто вы и чем занимаетесь: укажите название профессии, основные навыки и опыт.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7" name="Google Shape;1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