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34" d="100"/>
          <a:sy n="34" d="100"/>
        </p:scale>
        <p:origin x="8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 Gusti Bagus Baskara Nugrah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endParaRPr dirty="0"/>
          </a:p>
        </p:txBody>
      </p:sp>
      <p:sp>
        <p:nvSpPr>
          <p:cNvPr id="152" name="Algoritma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Tugas 4</a:t>
            </a:r>
          </a:p>
        </p:txBody>
      </p:sp>
      <p:sp>
        <p:nvSpPr>
          <p:cNvPr id="153" name="II2110 Matematika STI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Teori Graf dan </a:t>
            </a:r>
            <a:r>
              <a:rPr lang="en-US" i="1" noProof="1"/>
              <a:t>Tree</a:t>
            </a:r>
            <a:r>
              <a:rPr lang="en-US" noProof="1"/>
              <a:t>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166071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7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  <a:r>
              <a:rPr lang="id-ID" sz="4800" noProof="1">
                <a:solidFill>
                  <a:srgbClr val="000000"/>
                </a:solidFill>
              </a:rPr>
              <a:t>. </a:t>
            </a:r>
            <a:r>
              <a:rPr lang="en-US" sz="48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4800" i="1" noProof="1">
                <a:solidFill>
                  <a:srgbClr val="000000"/>
                </a:solidFill>
              </a:rPr>
              <a:t>average bit length</a:t>
            </a:r>
            <a:r>
              <a:rPr lang="en-US" sz="48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715491" y="4656261"/>
            <a:ext cx="1330973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45360"/>
              </p:ext>
            </p:extLst>
          </p:nvPr>
        </p:nvGraphicFramePr>
        <p:xfrm>
          <a:off x="15468509" y="4884861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05331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171E990-A1BD-4ECA-94FE-C5CDF9CC864F}"/>
              </a:ext>
            </a:extLst>
          </p:cNvPr>
          <p:cNvSpPr/>
          <p:nvPr/>
        </p:nvSpPr>
        <p:spPr>
          <a:xfrm>
            <a:off x="1485900" y="1767621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D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6396377-DF02-42AD-A638-22BD6A97D3BE}"/>
              </a:ext>
            </a:extLst>
          </p:cNvPr>
          <p:cNvSpPr/>
          <p:nvPr/>
        </p:nvSpPr>
        <p:spPr>
          <a:xfrm>
            <a:off x="1685925" y="4486275"/>
            <a:ext cx="1114425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Bo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666FF09-412C-49B2-8515-725AE5F10685}"/>
              </a:ext>
            </a:extLst>
          </p:cNvPr>
          <p:cNvSpPr/>
          <p:nvPr/>
        </p:nvSpPr>
        <p:spPr>
          <a:xfrm>
            <a:off x="1585912" y="7974628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Sk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5EB576-2606-4000-9706-1B9254D7273A}"/>
              </a:ext>
            </a:extLst>
          </p:cNvPr>
          <p:cNvSpPr/>
          <p:nvPr/>
        </p:nvSpPr>
        <p:spPr>
          <a:xfrm>
            <a:off x="5467350" y="1767621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Be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B75FC2-7A68-4693-A045-FF35FE6AF1E2}"/>
              </a:ext>
            </a:extLst>
          </p:cNvPr>
          <p:cNvSpPr/>
          <p:nvPr/>
        </p:nvSpPr>
        <p:spPr>
          <a:xfrm>
            <a:off x="5467350" y="4486275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Ka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C20A4F-9FDC-4881-B735-8E65DB2593CF}"/>
              </a:ext>
            </a:extLst>
          </p:cNvPr>
          <p:cNvSpPr/>
          <p:nvPr/>
        </p:nvSpPr>
        <p:spPr>
          <a:xfrm>
            <a:off x="5467350" y="7974628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Cj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7BA754-A79F-42A2-B3CB-62D45F42CDA0}"/>
              </a:ext>
            </a:extLst>
          </p:cNvPr>
          <p:cNvSpPr/>
          <p:nvPr/>
        </p:nvSpPr>
        <p:spPr>
          <a:xfrm>
            <a:off x="12534900" y="7974628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G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8C0C9C-6CA1-4151-8ABF-4044D66C1C27}"/>
              </a:ext>
            </a:extLst>
          </p:cNvPr>
          <p:cNvSpPr/>
          <p:nvPr/>
        </p:nvSpPr>
        <p:spPr>
          <a:xfrm>
            <a:off x="12534900" y="4486275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Sm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7A387D-A904-4E12-B932-77C66BE36BC8}"/>
              </a:ext>
            </a:extLst>
          </p:cNvPr>
          <p:cNvSpPr/>
          <p:nvPr/>
        </p:nvSpPr>
        <p:spPr>
          <a:xfrm>
            <a:off x="12534900" y="1767621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I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4643D2-F656-4C4F-A15F-401EDEEC0E5B}"/>
              </a:ext>
            </a:extLst>
          </p:cNvPr>
          <p:cNvSpPr/>
          <p:nvPr/>
        </p:nvSpPr>
        <p:spPr>
          <a:xfrm>
            <a:off x="9001125" y="7974628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Ba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481BB1-038A-4651-B656-4E0BF1B5A4BA}"/>
              </a:ext>
            </a:extLst>
          </p:cNvPr>
          <p:cNvSpPr/>
          <p:nvPr/>
        </p:nvSpPr>
        <p:spPr>
          <a:xfrm>
            <a:off x="9001125" y="4486275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Pu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96C359-BD45-42AD-870F-70CDEC900BFE}"/>
              </a:ext>
            </a:extLst>
          </p:cNvPr>
          <p:cNvSpPr/>
          <p:nvPr/>
        </p:nvSpPr>
        <p:spPr>
          <a:xfrm>
            <a:off x="9001125" y="1767621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Sb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E1A3236-33C3-478C-932F-183D10DD1431}"/>
              </a:ext>
            </a:extLst>
          </p:cNvPr>
          <p:cNvSpPr/>
          <p:nvPr/>
        </p:nvSpPr>
        <p:spPr>
          <a:xfrm>
            <a:off x="16316327" y="7974628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T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7787E6-D0FB-45E7-8371-5E496777AF20}"/>
              </a:ext>
            </a:extLst>
          </p:cNvPr>
          <p:cNvSpPr/>
          <p:nvPr/>
        </p:nvSpPr>
        <p:spPr>
          <a:xfrm>
            <a:off x="16316327" y="4486275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M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B5D7E21-35A4-4A8D-B663-E8482FA11FB9}"/>
              </a:ext>
            </a:extLst>
          </p:cNvPr>
          <p:cNvSpPr/>
          <p:nvPr/>
        </p:nvSpPr>
        <p:spPr>
          <a:xfrm>
            <a:off x="16316327" y="1767621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Cr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5093DF2-2AB1-4727-8A1B-17F9F14ADEC2}"/>
              </a:ext>
            </a:extLst>
          </p:cNvPr>
          <p:cNvSpPr/>
          <p:nvPr/>
        </p:nvSpPr>
        <p:spPr>
          <a:xfrm>
            <a:off x="20402550" y="7974628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Pa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8154EB-40ED-4F10-9484-F6A10CA29A63}"/>
              </a:ext>
            </a:extLst>
          </p:cNvPr>
          <p:cNvSpPr/>
          <p:nvPr/>
        </p:nvSpPr>
        <p:spPr>
          <a:xfrm>
            <a:off x="20402550" y="4486275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Cm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CFB8557-54C0-4D62-AA97-CF96ADF39C26}"/>
              </a:ext>
            </a:extLst>
          </p:cNvPr>
          <p:cNvSpPr/>
          <p:nvPr/>
        </p:nvSpPr>
        <p:spPr>
          <a:xfrm>
            <a:off x="20402550" y="1767621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Ku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D6A23C-CF49-409F-B075-64FE41B77D63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2143125" y="2604353"/>
            <a:ext cx="100013" cy="188192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2A6C5D-9710-4CD4-B057-FF0992946572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2800350" y="2185987"/>
            <a:ext cx="2667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7954EE5-5EF5-4165-894B-3C457C2D5CA0}"/>
              </a:ext>
            </a:extLst>
          </p:cNvPr>
          <p:cNvCxnSpPr>
            <a:stCxn id="5" idx="4"/>
            <a:endCxn id="3" idx="6"/>
          </p:cNvCxnSpPr>
          <p:nvPr/>
        </p:nvCxnSpPr>
        <p:spPr>
          <a:xfrm flipH="1">
            <a:off x="2800350" y="2604353"/>
            <a:ext cx="3324225" cy="230028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54C798-7346-413E-89E9-6A58C3E14D50}"/>
              </a:ext>
            </a:extLst>
          </p:cNvPr>
          <p:cNvCxnSpPr>
            <a:stCxn id="3" idx="4"/>
            <a:endCxn id="4" idx="0"/>
          </p:cNvCxnSpPr>
          <p:nvPr/>
        </p:nvCxnSpPr>
        <p:spPr>
          <a:xfrm flipH="1">
            <a:off x="2243137" y="5323007"/>
            <a:ext cx="1" cy="265162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7B134FB-5D96-4D2B-B70A-C31D82DBA2F9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900362" y="8392994"/>
            <a:ext cx="2566988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41A971-8280-46C7-BD18-41069EDFB93A}"/>
              </a:ext>
            </a:extLst>
          </p:cNvPr>
          <p:cNvCxnSpPr/>
          <p:nvPr/>
        </p:nvCxnSpPr>
        <p:spPr>
          <a:xfrm>
            <a:off x="2543175" y="5323007"/>
            <a:ext cx="3581400" cy="265162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6A4B1F-3DDA-45DE-BCD3-54335417DBFF}"/>
              </a:ext>
            </a:extLst>
          </p:cNvPr>
          <p:cNvCxnSpPr>
            <a:stCxn id="3" idx="6"/>
            <a:endCxn id="6" idx="2"/>
          </p:cNvCxnSpPr>
          <p:nvPr/>
        </p:nvCxnSpPr>
        <p:spPr>
          <a:xfrm>
            <a:off x="2800350" y="4904641"/>
            <a:ext cx="2566988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012E63-98CD-4AFC-984E-587F7FE12F0D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6124575" y="5323007"/>
            <a:ext cx="0" cy="265162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674D80B-42F7-4FD3-A053-D086FF0A7C4E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6124575" y="2604353"/>
            <a:ext cx="0" cy="188192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15DDAD-9999-4A65-BDCE-E06BC1C22D67}"/>
              </a:ext>
            </a:extLst>
          </p:cNvPr>
          <p:cNvCxnSpPr>
            <a:cxnSpLocks/>
            <a:stCxn id="6" idx="6"/>
            <a:endCxn id="13" idx="3"/>
          </p:cNvCxnSpPr>
          <p:nvPr/>
        </p:nvCxnSpPr>
        <p:spPr>
          <a:xfrm flipV="1">
            <a:off x="6781800" y="2481816"/>
            <a:ext cx="2411822" cy="242282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4D4ADAB-9A9F-4D5D-BF3C-DE839E547E78}"/>
              </a:ext>
            </a:extLst>
          </p:cNvPr>
          <p:cNvCxnSpPr>
            <a:stCxn id="13" idx="4"/>
            <a:endCxn id="12" idx="0"/>
          </p:cNvCxnSpPr>
          <p:nvPr/>
        </p:nvCxnSpPr>
        <p:spPr>
          <a:xfrm>
            <a:off x="9658350" y="2604353"/>
            <a:ext cx="0" cy="188192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987DD08-AE3F-442E-B411-99F84F327070}"/>
              </a:ext>
            </a:extLst>
          </p:cNvPr>
          <p:cNvCxnSpPr>
            <a:stCxn id="12" idx="4"/>
          </p:cNvCxnSpPr>
          <p:nvPr/>
        </p:nvCxnSpPr>
        <p:spPr>
          <a:xfrm>
            <a:off x="9658350" y="5323007"/>
            <a:ext cx="0" cy="265162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960504-83BC-455F-ABA2-B3EF8F4A2973}"/>
              </a:ext>
            </a:extLst>
          </p:cNvPr>
          <p:cNvCxnSpPr>
            <a:stCxn id="6" idx="6"/>
          </p:cNvCxnSpPr>
          <p:nvPr/>
        </p:nvCxnSpPr>
        <p:spPr>
          <a:xfrm>
            <a:off x="6781800" y="4904641"/>
            <a:ext cx="2411822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ECCD2C3-A531-4E0D-9559-7DA9C6311D16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6781800" y="8392994"/>
            <a:ext cx="2219325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48640FC-D90C-4698-8B65-B9D4B9F64B06}"/>
              </a:ext>
            </a:extLst>
          </p:cNvPr>
          <p:cNvCxnSpPr>
            <a:stCxn id="13" idx="5"/>
          </p:cNvCxnSpPr>
          <p:nvPr/>
        </p:nvCxnSpPr>
        <p:spPr>
          <a:xfrm>
            <a:off x="10123078" y="2481816"/>
            <a:ext cx="1249772" cy="416700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CEF1E1C-441E-42DD-93EA-6CB3FC802B5B}"/>
              </a:ext>
            </a:extLst>
          </p:cNvPr>
          <p:cNvCxnSpPr>
            <a:endCxn id="11" idx="7"/>
          </p:cNvCxnSpPr>
          <p:nvPr/>
        </p:nvCxnSpPr>
        <p:spPr>
          <a:xfrm flipH="1">
            <a:off x="10123078" y="6648817"/>
            <a:ext cx="1249772" cy="144834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08474F-2B7A-42D1-950B-A54C496E40AF}"/>
              </a:ext>
            </a:extLst>
          </p:cNvPr>
          <p:cNvCxnSpPr>
            <a:stCxn id="13" idx="6"/>
            <a:endCxn id="10" idx="2"/>
          </p:cNvCxnSpPr>
          <p:nvPr/>
        </p:nvCxnSpPr>
        <p:spPr>
          <a:xfrm>
            <a:off x="10315575" y="2185987"/>
            <a:ext cx="2219325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FDC1640-4BB1-4B65-98ED-05BD90B3D1F4}"/>
              </a:ext>
            </a:extLst>
          </p:cNvPr>
          <p:cNvCxnSpPr>
            <a:stCxn id="11" idx="6"/>
            <a:endCxn id="9" idx="4"/>
          </p:cNvCxnSpPr>
          <p:nvPr/>
        </p:nvCxnSpPr>
        <p:spPr>
          <a:xfrm flipV="1">
            <a:off x="10315575" y="5323007"/>
            <a:ext cx="2876550" cy="306998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F1CE583-5720-4162-AF28-DF4CDBFADAE8}"/>
              </a:ext>
            </a:extLst>
          </p:cNvPr>
          <p:cNvCxnSpPr>
            <a:stCxn id="11" idx="6"/>
            <a:endCxn id="8" idx="2"/>
          </p:cNvCxnSpPr>
          <p:nvPr/>
        </p:nvCxnSpPr>
        <p:spPr>
          <a:xfrm>
            <a:off x="10315575" y="8392994"/>
            <a:ext cx="2219325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6C9571C-54AB-4F41-996D-3195C21E5883}"/>
              </a:ext>
            </a:extLst>
          </p:cNvPr>
          <p:cNvCxnSpPr>
            <a:stCxn id="9" idx="0"/>
            <a:endCxn id="10" idx="4"/>
          </p:cNvCxnSpPr>
          <p:nvPr/>
        </p:nvCxnSpPr>
        <p:spPr>
          <a:xfrm flipV="1">
            <a:off x="13192125" y="2604353"/>
            <a:ext cx="0" cy="188192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9BBF4B3-E8C5-4E9E-91B8-9D9CC351AB39}"/>
              </a:ext>
            </a:extLst>
          </p:cNvPr>
          <p:cNvCxnSpPr>
            <a:stCxn id="10" idx="6"/>
            <a:endCxn id="16" idx="2"/>
          </p:cNvCxnSpPr>
          <p:nvPr/>
        </p:nvCxnSpPr>
        <p:spPr>
          <a:xfrm>
            <a:off x="13849350" y="2185987"/>
            <a:ext cx="246697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75E2C80-7581-4DBD-941D-28FC42C8D3AC}"/>
              </a:ext>
            </a:extLst>
          </p:cNvPr>
          <p:cNvCxnSpPr>
            <a:cxnSpLocks/>
            <a:stCxn id="10" idx="5"/>
            <a:endCxn id="15" idx="1"/>
          </p:cNvCxnSpPr>
          <p:nvPr/>
        </p:nvCxnSpPr>
        <p:spPr>
          <a:xfrm>
            <a:off x="13656853" y="2481816"/>
            <a:ext cx="2851971" cy="212699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AE290D3-34B3-41A4-A987-0531166DD266}"/>
              </a:ext>
            </a:extLst>
          </p:cNvPr>
          <p:cNvCxnSpPr>
            <a:stCxn id="9" idx="6"/>
            <a:endCxn id="15" idx="2"/>
          </p:cNvCxnSpPr>
          <p:nvPr/>
        </p:nvCxnSpPr>
        <p:spPr>
          <a:xfrm>
            <a:off x="13849350" y="4904641"/>
            <a:ext cx="246697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38988C8-B3DB-493D-B659-0755C78CEE62}"/>
              </a:ext>
            </a:extLst>
          </p:cNvPr>
          <p:cNvCxnSpPr>
            <a:stCxn id="16" idx="4"/>
            <a:endCxn id="15" idx="0"/>
          </p:cNvCxnSpPr>
          <p:nvPr/>
        </p:nvCxnSpPr>
        <p:spPr>
          <a:xfrm>
            <a:off x="16973552" y="2604353"/>
            <a:ext cx="0" cy="188192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E0B5D7F-FE03-4BDF-828B-1554EA95E12C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17438281" y="2481816"/>
            <a:ext cx="3156766" cy="212699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E5B9A8F-2F47-436B-B8AB-91637662149C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>
            <a:off x="17630777" y="2185987"/>
            <a:ext cx="2771773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F73D1D7-7204-4E5A-9070-5F4679852801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>
            <a:off x="17630777" y="4904641"/>
            <a:ext cx="2771773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BF555E4-4125-4CAC-A0FA-6403EDDDA92B}"/>
              </a:ext>
            </a:extLst>
          </p:cNvPr>
          <p:cNvCxnSpPr>
            <a:stCxn id="18" idx="0"/>
            <a:endCxn id="19" idx="4"/>
          </p:cNvCxnSpPr>
          <p:nvPr/>
        </p:nvCxnSpPr>
        <p:spPr>
          <a:xfrm flipV="1">
            <a:off x="21059775" y="2604353"/>
            <a:ext cx="0" cy="188192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C442EB8-D991-484A-808E-AF94E4428DBB}"/>
              </a:ext>
            </a:extLst>
          </p:cNvPr>
          <p:cNvCxnSpPr>
            <a:stCxn id="18" idx="4"/>
            <a:endCxn id="14" idx="7"/>
          </p:cNvCxnSpPr>
          <p:nvPr/>
        </p:nvCxnSpPr>
        <p:spPr>
          <a:xfrm flipH="1">
            <a:off x="17438280" y="5323007"/>
            <a:ext cx="3621495" cy="277415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D39399C-C475-497B-955D-B4CB1FF1CF60}"/>
              </a:ext>
            </a:extLst>
          </p:cNvPr>
          <p:cNvCxnSpPr>
            <a:stCxn id="14" idx="6"/>
          </p:cNvCxnSpPr>
          <p:nvPr/>
        </p:nvCxnSpPr>
        <p:spPr>
          <a:xfrm>
            <a:off x="17630777" y="8392994"/>
            <a:ext cx="296427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1AE4B1D-6D82-4ADF-AEEE-F395E4B63873}"/>
              </a:ext>
            </a:extLst>
          </p:cNvPr>
          <p:cNvCxnSpPr>
            <a:stCxn id="17" idx="0"/>
            <a:endCxn id="18" idx="4"/>
          </p:cNvCxnSpPr>
          <p:nvPr/>
        </p:nvCxnSpPr>
        <p:spPr>
          <a:xfrm flipV="1">
            <a:off x="21059775" y="5323007"/>
            <a:ext cx="0" cy="265162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E1613AC-5DBF-4284-91A3-E12E2DC8426D}"/>
              </a:ext>
            </a:extLst>
          </p:cNvPr>
          <p:cNvCxnSpPr>
            <a:stCxn id="8" idx="6"/>
          </p:cNvCxnSpPr>
          <p:nvPr/>
        </p:nvCxnSpPr>
        <p:spPr>
          <a:xfrm>
            <a:off x="13849350" y="8392994"/>
            <a:ext cx="246697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018FB1B-FB2C-4B39-8A7E-A1D6F439F257}"/>
              </a:ext>
            </a:extLst>
          </p:cNvPr>
          <p:cNvSpPr txBox="1"/>
          <p:nvPr/>
        </p:nvSpPr>
        <p:spPr>
          <a:xfrm>
            <a:off x="2232181" y="3662323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8C13809-B988-4D4C-B7AA-C69CD9E0E767}"/>
              </a:ext>
            </a:extLst>
          </p:cNvPr>
          <p:cNvSpPr txBox="1"/>
          <p:nvPr/>
        </p:nvSpPr>
        <p:spPr>
          <a:xfrm>
            <a:off x="2295043" y="6870055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6480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4A5C389-EB34-42E1-99F6-AF85AC090FFA}"/>
              </a:ext>
            </a:extLst>
          </p:cNvPr>
          <p:cNvSpPr txBox="1"/>
          <p:nvPr/>
        </p:nvSpPr>
        <p:spPr>
          <a:xfrm>
            <a:off x="3804704" y="8385513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3060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0C35BA5-9D1D-4F56-AA26-4F08D72F8E28}"/>
              </a:ext>
            </a:extLst>
          </p:cNvPr>
          <p:cNvSpPr txBox="1"/>
          <p:nvPr/>
        </p:nvSpPr>
        <p:spPr>
          <a:xfrm>
            <a:off x="4396737" y="6870055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6310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AEE726-1BE2-469E-9E34-DF407B09B068}"/>
              </a:ext>
            </a:extLst>
          </p:cNvPr>
          <p:cNvSpPr txBox="1"/>
          <p:nvPr/>
        </p:nvSpPr>
        <p:spPr>
          <a:xfrm>
            <a:off x="4433368" y="5099100"/>
            <a:ext cx="96019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10390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8A3EF8C-57DF-42AB-82A7-37559EEA487C}"/>
              </a:ext>
            </a:extLst>
          </p:cNvPr>
          <p:cNvSpPr txBox="1"/>
          <p:nvPr/>
        </p:nvSpPr>
        <p:spPr>
          <a:xfrm>
            <a:off x="6121711" y="6870055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9520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A7B0B80-763B-4C44-B03D-CD788FFE32F1}"/>
              </a:ext>
            </a:extLst>
          </p:cNvPr>
          <p:cNvSpPr txBox="1"/>
          <p:nvPr/>
        </p:nvSpPr>
        <p:spPr>
          <a:xfrm>
            <a:off x="4060203" y="3781276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5660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D63C951-D2B9-4AFB-9C9B-CA180EFDE93A}"/>
              </a:ext>
            </a:extLst>
          </p:cNvPr>
          <p:cNvSpPr txBox="1"/>
          <p:nvPr/>
        </p:nvSpPr>
        <p:spPr>
          <a:xfrm>
            <a:off x="3992839" y="2364507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FE980CE-FDE7-4C71-ADC7-402C035A4254}"/>
              </a:ext>
            </a:extLst>
          </p:cNvPr>
          <p:cNvSpPr txBox="1"/>
          <p:nvPr/>
        </p:nvSpPr>
        <p:spPr>
          <a:xfrm>
            <a:off x="6184573" y="3954274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5790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B2512EE-6837-4FEF-BD46-24C2554144E2}"/>
              </a:ext>
            </a:extLst>
          </p:cNvPr>
          <p:cNvSpPr txBox="1"/>
          <p:nvPr/>
        </p:nvSpPr>
        <p:spPr>
          <a:xfrm>
            <a:off x="8028609" y="3545314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7020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7AB485-D1FF-444B-BC99-10982EC061B7}"/>
              </a:ext>
            </a:extLst>
          </p:cNvPr>
          <p:cNvSpPr txBox="1"/>
          <p:nvPr/>
        </p:nvSpPr>
        <p:spPr>
          <a:xfrm>
            <a:off x="7666228" y="4983198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3570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6F7234F-7A0D-4BB2-ABBA-FB7CDD3CC11A}"/>
              </a:ext>
            </a:extLst>
          </p:cNvPr>
          <p:cNvSpPr txBox="1"/>
          <p:nvPr/>
        </p:nvSpPr>
        <p:spPr>
          <a:xfrm>
            <a:off x="7612373" y="8385513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6500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0B0E689-29F1-4BA0-8076-960921C8D579}"/>
              </a:ext>
            </a:extLst>
          </p:cNvPr>
          <p:cNvSpPr txBox="1"/>
          <p:nvPr/>
        </p:nvSpPr>
        <p:spPr>
          <a:xfrm>
            <a:off x="10810826" y="4411474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5870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059EFC4-3A5C-41BF-BBE2-B50E3EA0821D}"/>
              </a:ext>
            </a:extLst>
          </p:cNvPr>
          <p:cNvSpPr txBox="1"/>
          <p:nvPr/>
        </p:nvSpPr>
        <p:spPr>
          <a:xfrm>
            <a:off x="11516589" y="2380447"/>
            <a:ext cx="96019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11070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3E3D26E-CA60-4DEA-BBE5-074686E116C4}"/>
              </a:ext>
            </a:extLst>
          </p:cNvPr>
          <p:cNvSpPr txBox="1"/>
          <p:nvPr/>
        </p:nvSpPr>
        <p:spPr>
          <a:xfrm>
            <a:off x="13153856" y="3883561"/>
            <a:ext cx="96019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11850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F12C581-C60A-4024-8100-0408211F623D}"/>
              </a:ext>
            </a:extLst>
          </p:cNvPr>
          <p:cNvSpPr txBox="1"/>
          <p:nvPr/>
        </p:nvSpPr>
        <p:spPr>
          <a:xfrm>
            <a:off x="12025287" y="6503348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4650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D94C60-4421-4A24-A38E-7C79234B5A07}"/>
              </a:ext>
            </a:extLst>
          </p:cNvPr>
          <p:cNvSpPr txBox="1"/>
          <p:nvPr/>
        </p:nvSpPr>
        <p:spPr>
          <a:xfrm>
            <a:off x="9697168" y="6474124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6160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E027D23-3731-4795-81C8-CBE4BE7BFE44}"/>
              </a:ext>
            </a:extLst>
          </p:cNvPr>
          <p:cNvSpPr txBox="1"/>
          <p:nvPr/>
        </p:nvSpPr>
        <p:spPr>
          <a:xfrm>
            <a:off x="11205164" y="8507869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6950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D30DB39-B7E5-4C1F-8E17-0CEE1251E770}"/>
              </a:ext>
            </a:extLst>
          </p:cNvPr>
          <p:cNvSpPr txBox="1"/>
          <p:nvPr/>
        </p:nvSpPr>
        <p:spPr>
          <a:xfrm>
            <a:off x="15011400" y="8428812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5280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48D5BA3-CA3C-4865-920E-A87F73AC21F4}"/>
              </a:ext>
            </a:extLst>
          </p:cNvPr>
          <p:cNvSpPr txBox="1"/>
          <p:nvPr/>
        </p:nvSpPr>
        <p:spPr>
          <a:xfrm>
            <a:off x="14723702" y="4986763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5160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015AF5-BC81-4394-B356-F12D1790F16E}"/>
              </a:ext>
            </a:extLst>
          </p:cNvPr>
          <p:cNvSpPr txBox="1"/>
          <p:nvPr/>
        </p:nvSpPr>
        <p:spPr>
          <a:xfrm>
            <a:off x="15074262" y="3706257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6910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59F00C0-CC4F-4BCC-9ABE-65D743FBD69D}"/>
              </a:ext>
            </a:extLst>
          </p:cNvPr>
          <p:cNvSpPr txBox="1"/>
          <p:nvPr/>
        </p:nvSpPr>
        <p:spPr>
          <a:xfrm>
            <a:off x="14842621" y="2258149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5470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ADDC5A5-054B-4D61-8CD7-E50C8203B832}"/>
              </a:ext>
            </a:extLst>
          </p:cNvPr>
          <p:cNvSpPr txBox="1"/>
          <p:nvPr/>
        </p:nvSpPr>
        <p:spPr>
          <a:xfrm>
            <a:off x="18522311" y="2245854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4270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3F55DB2-0E3B-4435-B209-77C962DF118B}"/>
              </a:ext>
            </a:extLst>
          </p:cNvPr>
          <p:cNvSpPr txBox="1"/>
          <p:nvPr/>
        </p:nvSpPr>
        <p:spPr>
          <a:xfrm>
            <a:off x="18787116" y="3647599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6570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832C390-D9F5-4D9D-AE75-996AF9389281}"/>
              </a:ext>
            </a:extLst>
          </p:cNvPr>
          <p:cNvSpPr txBox="1"/>
          <p:nvPr/>
        </p:nvSpPr>
        <p:spPr>
          <a:xfrm>
            <a:off x="16886009" y="3357126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4150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BAF5DEA-DE3B-4973-8E4F-C32D5A0D200D}"/>
              </a:ext>
            </a:extLst>
          </p:cNvPr>
          <p:cNvSpPr txBox="1"/>
          <p:nvPr/>
        </p:nvSpPr>
        <p:spPr>
          <a:xfrm>
            <a:off x="18789036" y="4956255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8830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5D10C58-4AB4-4D62-B75B-97A1F367EA16}"/>
              </a:ext>
            </a:extLst>
          </p:cNvPr>
          <p:cNvSpPr txBox="1"/>
          <p:nvPr/>
        </p:nvSpPr>
        <p:spPr>
          <a:xfrm>
            <a:off x="9585000" y="3794547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4680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1918608-8C1E-4244-92E8-D1C8908A4B1D}"/>
              </a:ext>
            </a:extLst>
          </p:cNvPr>
          <p:cNvSpPr txBox="1"/>
          <p:nvPr/>
        </p:nvSpPr>
        <p:spPr>
          <a:xfrm>
            <a:off x="19093887" y="6749570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1780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7E54DDF-C4C8-4FC0-878D-7A6F171E14ED}"/>
              </a:ext>
            </a:extLst>
          </p:cNvPr>
          <p:cNvSpPr txBox="1"/>
          <p:nvPr/>
        </p:nvSpPr>
        <p:spPr>
          <a:xfrm>
            <a:off x="21059775" y="7024471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4710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2D0B2CC-BDE0-47E8-BBFB-2E1F7482E372}"/>
              </a:ext>
            </a:extLst>
          </p:cNvPr>
          <p:cNvSpPr txBox="1"/>
          <p:nvPr/>
        </p:nvSpPr>
        <p:spPr>
          <a:xfrm>
            <a:off x="18973875" y="8463917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9040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EBE6D98-5005-47B1-B6D4-D79AB74B4B87}"/>
              </a:ext>
            </a:extLst>
          </p:cNvPr>
          <p:cNvSpPr txBox="1"/>
          <p:nvPr/>
        </p:nvSpPr>
        <p:spPr>
          <a:xfrm>
            <a:off x="21122637" y="3597165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9460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3A6BD26-6D01-48EF-A7BE-927560D9C7AC}"/>
              </a:ext>
            </a:extLst>
          </p:cNvPr>
          <p:cNvSpPr txBox="1"/>
          <p:nvPr/>
        </p:nvSpPr>
        <p:spPr>
          <a:xfrm>
            <a:off x="1898515" y="905748"/>
            <a:ext cx="297357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Depok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ke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Kuningan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7EBABBC-1D8D-41DF-8EE9-8450CC21FA30}"/>
              </a:ext>
            </a:extLst>
          </p:cNvPr>
          <p:cNvSpPr txBox="1"/>
          <p:nvPr/>
        </p:nvSpPr>
        <p:spPr>
          <a:xfrm>
            <a:off x="5594645" y="1263148"/>
            <a:ext cx="121668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DE54B4A-56E6-4CA0-9B36-7F66560DD488}"/>
              </a:ext>
            </a:extLst>
          </p:cNvPr>
          <p:cNvSpPr txBox="1"/>
          <p:nvPr/>
        </p:nvSpPr>
        <p:spPr>
          <a:xfrm>
            <a:off x="5827659" y="5301328"/>
            <a:ext cx="184986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</a:rPr>
              <a:t>10150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(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D,Be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A439D7A-8E24-4988-AF4D-240C250AE316}"/>
              </a:ext>
            </a:extLst>
          </p:cNvPr>
          <p:cNvSpPr txBox="1"/>
          <p:nvPr/>
        </p:nvSpPr>
        <p:spPr>
          <a:xfrm>
            <a:off x="8586453" y="1141710"/>
            <a:ext cx="231153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</a:rPr>
              <a:t>17170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(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D,Be,Ka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461B331-C9EF-4A65-BA33-17D0532CF5D8}"/>
              </a:ext>
            </a:extLst>
          </p:cNvPr>
          <p:cNvSpPr txBox="1"/>
          <p:nvPr/>
        </p:nvSpPr>
        <p:spPr>
          <a:xfrm>
            <a:off x="11723531" y="1194328"/>
            <a:ext cx="28606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28240(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D,Be,Ka</a:t>
            </a:r>
            <a:r>
              <a:rPr lang="en-US" dirty="0" err="1">
                <a:solidFill>
                  <a:srgbClr val="FF0000"/>
                </a:solidFill>
              </a:rPr>
              <a:t>,Sb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7775CED-CE62-4A4B-B771-6E36064BFAA7}"/>
              </a:ext>
            </a:extLst>
          </p:cNvPr>
          <p:cNvSpPr txBox="1"/>
          <p:nvPr/>
        </p:nvSpPr>
        <p:spPr>
          <a:xfrm>
            <a:off x="15808791" y="1177716"/>
            <a:ext cx="29431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33710(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D,Be,Ka,Sb,I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0D1E198-3B94-4AA1-B75B-5348F087D423}"/>
              </a:ext>
            </a:extLst>
          </p:cNvPr>
          <p:cNvSpPr txBox="1"/>
          <p:nvPr/>
        </p:nvSpPr>
        <p:spPr>
          <a:xfrm>
            <a:off x="19465014" y="1144419"/>
            <a:ext cx="335348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37980(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D,Be,Ka,Sb,I,Cr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F0EED52-FD0C-444E-A80E-7B8B19C0E7A3}"/>
              </a:ext>
            </a:extLst>
          </p:cNvPr>
          <p:cNvSpPr txBox="1"/>
          <p:nvPr/>
        </p:nvSpPr>
        <p:spPr>
          <a:xfrm>
            <a:off x="469481" y="10221358"/>
            <a:ext cx="1023998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Total 37980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melewati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Bekasi,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Karawang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, Subang,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Indramayu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, Cirebon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0F6ABA-C13E-446A-A55A-6CA4339A4FED}"/>
              </a:ext>
            </a:extLst>
          </p:cNvPr>
          <p:cNvSpPr txBox="1"/>
          <p:nvPr/>
        </p:nvSpPr>
        <p:spPr>
          <a:xfrm>
            <a:off x="489452" y="661134"/>
            <a:ext cx="35907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1.</a:t>
            </a:r>
            <a:endParaRPr kumimoji="0" lang="en-ID" sz="2400" b="1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957298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B0EE8FF-E999-42DB-A27B-48BB22EB4CE9}"/>
              </a:ext>
            </a:extLst>
          </p:cNvPr>
          <p:cNvSpPr/>
          <p:nvPr/>
        </p:nvSpPr>
        <p:spPr>
          <a:xfrm>
            <a:off x="1485900" y="1767621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D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0D6F5AB-FD3C-4741-9DE7-7593CE5ED415}"/>
              </a:ext>
            </a:extLst>
          </p:cNvPr>
          <p:cNvSpPr/>
          <p:nvPr/>
        </p:nvSpPr>
        <p:spPr>
          <a:xfrm>
            <a:off x="1685925" y="4486275"/>
            <a:ext cx="1114425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Bo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9D1043-0E42-4147-840A-F3C259325F06}"/>
              </a:ext>
            </a:extLst>
          </p:cNvPr>
          <p:cNvSpPr/>
          <p:nvPr/>
        </p:nvSpPr>
        <p:spPr>
          <a:xfrm>
            <a:off x="1585912" y="7974628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Sk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C85F9F-2F9A-470C-81FD-269279A73F7F}"/>
              </a:ext>
            </a:extLst>
          </p:cNvPr>
          <p:cNvSpPr/>
          <p:nvPr/>
        </p:nvSpPr>
        <p:spPr>
          <a:xfrm>
            <a:off x="5467350" y="1767621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Be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34E36A-3317-4CD9-B0AE-301999C42E01}"/>
              </a:ext>
            </a:extLst>
          </p:cNvPr>
          <p:cNvSpPr/>
          <p:nvPr/>
        </p:nvSpPr>
        <p:spPr>
          <a:xfrm>
            <a:off x="5467350" y="4486275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Ka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80C5FB-0E5E-4DA3-BC47-E4CE86A625FC}"/>
              </a:ext>
            </a:extLst>
          </p:cNvPr>
          <p:cNvSpPr/>
          <p:nvPr/>
        </p:nvSpPr>
        <p:spPr>
          <a:xfrm>
            <a:off x="5467350" y="7974628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Cj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756054-FFD7-4AF8-9EA1-7108C94E3BB9}"/>
              </a:ext>
            </a:extLst>
          </p:cNvPr>
          <p:cNvSpPr/>
          <p:nvPr/>
        </p:nvSpPr>
        <p:spPr>
          <a:xfrm>
            <a:off x="12534900" y="7974628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G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325A2A-BC87-44BD-8950-7FC8F59CD3E1}"/>
              </a:ext>
            </a:extLst>
          </p:cNvPr>
          <p:cNvSpPr/>
          <p:nvPr/>
        </p:nvSpPr>
        <p:spPr>
          <a:xfrm>
            <a:off x="12534900" y="4486275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Sm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4112CC-00F3-4045-8338-0E35A12EDC9D}"/>
              </a:ext>
            </a:extLst>
          </p:cNvPr>
          <p:cNvSpPr/>
          <p:nvPr/>
        </p:nvSpPr>
        <p:spPr>
          <a:xfrm>
            <a:off x="12534900" y="1767621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I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130FACF-AE48-4D74-808B-8D7589EC5C5B}"/>
              </a:ext>
            </a:extLst>
          </p:cNvPr>
          <p:cNvSpPr/>
          <p:nvPr/>
        </p:nvSpPr>
        <p:spPr>
          <a:xfrm>
            <a:off x="9001125" y="7974628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Ba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AFB18C-C466-4CB3-B0A9-BB35F307DDC7}"/>
              </a:ext>
            </a:extLst>
          </p:cNvPr>
          <p:cNvSpPr/>
          <p:nvPr/>
        </p:nvSpPr>
        <p:spPr>
          <a:xfrm>
            <a:off x="9001125" y="4486275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Pu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91C252-B155-4F8C-B1A4-ACA6FF4C502D}"/>
              </a:ext>
            </a:extLst>
          </p:cNvPr>
          <p:cNvSpPr/>
          <p:nvPr/>
        </p:nvSpPr>
        <p:spPr>
          <a:xfrm>
            <a:off x="9001125" y="1767621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Sb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F3FD50-7015-4C7B-8B22-3836F5C2755B}"/>
              </a:ext>
            </a:extLst>
          </p:cNvPr>
          <p:cNvSpPr/>
          <p:nvPr/>
        </p:nvSpPr>
        <p:spPr>
          <a:xfrm>
            <a:off x="16316327" y="7974628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T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1D8847D-99C5-44FB-9A53-7EFBEA384B6F}"/>
              </a:ext>
            </a:extLst>
          </p:cNvPr>
          <p:cNvSpPr/>
          <p:nvPr/>
        </p:nvSpPr>
        <p:spPr>
          <a:xfrm>
            <a:off x="16316327" y="4486275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M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CC17F4-9FBA-4DA9-A5DA-6F58F74FF5DF}"/>
              </a:ext>
            </a:extLst>
          </p:cNvPr>
          <p:cNvSpPr/>
          <p:nvPr/>
        </p:nvSpPr>
        <p:spPr>
          <a:xfrm>
            <a:off x="16316327" y="1767621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Cr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DC45668-7926-422F-92E9-B12FECEA95AE}"/>
              </a:ext>
            </a:extLst>
          </p:cNvPr>
          <p:cNvSpPr/>
          <p:nvPr/>
        </p:nvSpPr>
        <p:spPr>
          <a:xfrm>
            <a:off x="20402550" y="7974628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Pa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767768-887E-4923-B4D7-FE16261D2B23}"/>
              </a:ext>
            </a:extLst>
          </p:cNvPr>
          <p:cNvSpPr/>
          <p:nvPr/>
        </p:nvSpPr>
        <p:spPr>
          <a:xfrm>
            <a:off x="20402550" y="4486275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Cm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C11B693-0D1A-41DA-8B90-83AFC7725831}"/>
              </a:ext>
            </a:extLst>
          </p:cNvPr>
          <p:cNvSpPr/>
          <p:nvPr/>
        </p:nvSpPr>
        <p:spPr>
          <a:xfrm>
            <a:off x="20402550" y="1767621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Ku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B9F6E3-E8B9-45EE-848F-5659BF7F9B54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2143125" y="2604353"/>
            <a:ext cx="100013" cy="188192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A442D5-0B75-4D5F-AC16-1EFD060EFEAB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2800350" y="2185987"/>
            <a:ext cx="2667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BC934A3-D820-45F9-BED4-A8C78A855C30}"/>
              </a:ext>
            </a:extLst>
          </p:cNvPr>
          <p:cNvCxnSpPr>
            <a:stCxn id="5" idx="4"/>
            <a:endCxn id="3" idx="6"/>
          </p:cNvCxnSpPr>
          <p:nvPr/>
        </p:nvCxnSpPr>
        <p:spPr>
          <a:xfrm flipH="1">
            <a:off x="2800350" y="2604353"/>
            <a:ext cx="3324225" cy="230028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2FDDFC-8C90-4446-8DF3-D3297CD3E8C3}"/>
              </a:ext>
            </a:extLst>
          </p:cNvPr>
          <p:cNvCxnSpPr>
            <a:stCxn id="3" idx="4"/>
            <a:endCxn id="4" idx="0"/>
          </p:cNvCxnSpPr>
          <p:nvPr/>
        </p:nvCxnSpPr>
        <p:spPr>
          <a:xfrm flipH="1">
            <a:off x="2243137" y="5323007"/>
            <a:ext cx="1" cy="265162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212796-5DDB-40E3-B540-FA8D7CCBD13C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900362" y="8392994"/>
            <a:ext cx="2566988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84E001-F7ED-45A4-947F-56D46C7D0286}"/>
              </a:ext>
            </a:extLst>
          </p:cNvPr>
          <p:cNvCxnSpPr/>
          <p:nvPr/>
        </p:nvCxnSpPr>
        <p:spPr>
          <a:xfrm>
            <a:off x="2543175" y="5323007"/>
            <a:ext cx="3581400" cy="265162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AEBB13-E20F-4A92-9034-7767AAECC532}"/>
              </a:ext>
            </a:extLst>
          </p:cNvPr>
          <p:cNvCxnSpPr>
            <a:stCxn id="3" idx="6"/>
            <a:endCxn id="6" idx="2"/>
          </p:cNvCxnSpPr>
          <p:nvPr/>
        </p:nvCxnSpPr>
        <p:spPr>
          <a:xfrm>
            <a:off x="2800350" y="4904641"/>
            <a:ext cx="2566988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B1BF18-2D91-4270-A16F-0F27472B31E2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6124575" y="5323007"/>
            <a:ext cx="0" cy="265162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0ACA71-E819-49C5-B503-5F87860FD491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6124575" y="2604353"/>
            <a:ext cx="0" cy="188192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9C64E7-B31F-4538-A3AA-C1E4AAEF7D65}"/>
              </a:ext>
            </a:extLst>
          </p:cNvPr>
          <p:cNvCxnSpPr>
            <a:cxnSpLocks/>
            <a:stCxn id="6" idx="6"/>
            <a:endCxn id="13" idx="3"/>
          </p:cNvCxnSpPr>
          <p:nvPr/>
        </p:nvCxnSpPr>
        <p:spPr>
          <a:xfrm flipV="1">
            <a:off x="6781800" y="2481816"/>
            <a:ext cx="2411822" cy="242282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372252-169B-411E-BB0E-EE0297062D5B}"/>
              </a:ext>
            </a:extLst>
          </p:cNvPr>
          <p:cNvCxnSpPr>
            <a:stCxn id="13" idx="4"/>
            <a:endCxn id="12" idx="0"/>
          </p:cNvCxnSpPr>
          <p:nvPr/>
        </p:nvCxnSpPr>
        <p:spPr>
          <a:xfrm>
            <a:off x="9658350" y="2604353"/>
            <a:ext cx="0" cy="188192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6DD5552-3542-450C-8970-1054EC2F7ED9}"/>
              </a:ext>
            </a:extLst>
          </p:cNvPr>
          <p:cNvCxnSpPr>
            <a:stCxn id="12" idx="4"/>
          </p:cNvCxnSpPr>
          <p:nvPr/>
        </p:nvCxnSpPr>
        <p:spPr>
          <a:xfrm>
            <a:off x="9658350" y="5323007"/>
            <a:ext cx="0" cy="265162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9D786F-0A1B-4900-A4DD-77603012D19C}"/>
              </a:ext>
            </a:extLst>
          </p:cNvPr>
          <p:cNvCxnSpPr>
            <a:stCxn id="6" idx="6"/>
          </p:cNvCxnSpPr>
          <p:nvPr/>
        </p:nvCxnSpPr>
        <p:spPr>
          <a:xfrm>
            <a:off x="6781800" y="4904641"/>
            <a:ext cx="2411822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DB888C9-C593-4006-ABAD-1DAA3C73B553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6781800" y="8392994"/>
            <a:ext cx="2219325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B2FB1A-B9BE-461F-B7E8-DC6F51A849CD}"/>
              </a:ext>
            </a:extLst>
          </p:cNvPr>
          <p:cNvCxnSpPr>
            <a:stCxn id="13" idx="5"/>
          </p:cNvCxnSpPr>
          <p:nvPr/>
        </p:nvCxnSpPr>
        <p:spPr>
          <a:xfrm>
            <a:off x="10123078" y="2481816"/>
            <a:ext cx="1249772" cy="416700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70D0B39-0D52-4A8D-A4BD-C53CCED3577C}"/>
              </a:ext>
            </a:extLst>
          </p:cNvPr>
          <p:cNvCxnSpPr>
            <a:endCxn id="11" idx="7"/>
          </p:cNvCxnSpPr>
          <p:nvPr/>
        </p:nvCxnSpPr>
        <p:spPr>
          <a:xfrm flipH="1">
            <a:off x="10123078" y="6648817"/>
            <a:ext cx="1249772" cy="144834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51D4E80-E56F-4883-B4AD-87769EAFAE0C}"/>
              </a:ext>
            </a:extLst>
          </p:cNvPr>
          <p:cNvCxnSpPr>
            <a:stCxn id="13" idx="6"/>
            <a:endCxn id="10" idx="2"/>
          </p:cNvCxnSpPr>
          <p:nvPr/>
        </p:nvCxnSpPr>
        <p:spPr>
          <a:xfrm>
            <a:off x="10315575" y="2185987"/>
            <a:ext cx="2219325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42B6CB-05CF-4866-90BE-EB7152EA0846}"/>
              </a:ext>
            </a:extLst>
          </p:cNvPr>
          <p:cNvCxnSpPr>
            <a:stCxn id="11" idx="6"/>
            <a:endCxn id="9" idx="4"/>
          </p:cNvCxnSpPr>
          <p:nvPr/>
        </p:nvCxnSpPr>
        <p:spPr>
          <a:xfrm flipV="1">
            <a:off x="10315575" y="5323007"/>
            <a:ext cx="2876550" cy="306998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76832B-FDD7-405C-97D2-4640AA7B3DD0}"/>
              </a:ext>
            </a:extLst>
          </p:cNvPr>
          <p:cNvCxnSpPr>
            <a:stCxn id="11" idx="6"/>
            <a:endCxn id="8" idx="2"/>
          </p:cNvCxnSpPr>
          <p:nvPr/>
        </p:nvCxnSpPr>
        <p:spPr>
          <a:xfrm>
            <a:off x="10315575" y="8392994"/>
            <a:ext cx="2219325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888662-E32D-4DC5-A60B-36138B1B73A5}"/>
              </a:ext>
            </a:extLst>
          </p:cNvPr>
          <p:cNvCxnSpPr>
            <a:stCxn id="9" idx="0"/>
            <a:endCxn id="10" idx="4"/>
          </p:cNvCxnSpPr>
          <p:nvPr/>
        </p:nvCxnSpPr>
        <p:spPr>
          <a:xfrm flipV="1">
            <a:off x="13192125" y="2604353"/>
            <a:ext cx="0" cy="188192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D5CF75-986D-46CE-A0B8-FCCED8724213}"/>
              </a:ext>
            </a:extLst>
          </p:cNvPr>
          <p:cNvCxnSpPr>
            <a:stCxn id="10" idx="6"/>
            <a:endCxn id="16" idx="2"/>
          </p:cNvCxnSpPr>
          <p:nvPr/>
        </p:nvCxnSpPr>
        <p:spPr>
          <a:xfrm>
            <a:off x="13849350" y="2185987"/>
            <a:ext cx="246697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E3D76E-CC47-41AA-96B1-E59A214326BB}"/>
              </a:ext>
            </a:extLst>
          </p:cNvPr>
          <p:cNvCxnSpPr>
            <a:cxnSpLocks/>
            <a:stCxn id="10" idx="5"/>
            <a:endCxn id="15" idx="1"/>
          </p:cNvCxnSpPr>
          <p:nvPr/>
        </p:nvCxnSpPr>
        <p:spPr>
          <a:xfrm>
            <a:off x="13656853" y="2481816"/>
            <a:ext cx="2851971" cy="212699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4DFCAF-3688-4390-8895-878B0DC15A5D}"/>
              </a:ext>
            </a:extLst>
          </p:cNvPr>
          <p:cNvCxnSpPr>
            <a:stCxn id="9" idx="6"/>
            <a:endCxn id="15" idx="2"/>
          </p:cNvCxnSpPr>
          <p:nvPr/>
        </p:nvCxnSpPr>
        <p:spPr>
          <a:xfrm>
            <a:off x="13849350" y="4904641"/>
            <a:ext cx="246697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4EAE615-8DD1-4AD1-AD16-CBC535B9F772}"/>
              </a:ext>
            </a:extLst>
          </p:cNvPr>
          <p:cNvCxnSpPr>
            <a:stCxn id="16" idx="4"/>
            <a:endCxn id="15" idx="0"/>
          </p:cNvCxnSpPr>
          <p:nvPr/>
        </p:nvCxnSpPr>
        <p:spPr>
          <a:xfrm>
            <a:off x="16973552" y="2604353"/>
            <a:ext cx="0" cy="188192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CD9E111-9344-4A80-806A-DE3F31BB1552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17438281" y="2481816"/>
            <a:ext cx="3156766" cy="212699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BD74B6E-3961-4D1D-83EB-C19FCC4B1B67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>
            <a:off x="17630777" y="2185987"/>
            <a:ext cx="2771773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6BFC8D-37A0-4F96-8A1B-45595E2EF78E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>
            <a:off x="17630777" y="4904641"/>
            <a:ext cx="2771773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DCD606-A340-47A4-92D6-84E1FA28DC89}"/>
              </a:ext>
            </a:extLst>
          </p:cNvPr>
          <p:cNvCxnSpPr>
            <a:stCxn id="18" idx="0"/>
            <a:endCxn id="19" idx="4"/>
          </p:cNvCxnSpPr>
          <p:nvPr/>
        </p:nvCxnSpPr>
        <p:spPr>
          <a:xfrm flipV="1">
            <a:off x="21059775" y="2604353"/>
            <a:ext cx="0" cy="188192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638B9FA-70E0-4DAB-B1D1-9E691E84FA6D}"/>
              </a:ext>
            </a:extLst>
          </p:cNvPr>
          <p:cNvCxnSpPr>
            <a:stCxn id="18" idx="4"/>
            <a:endCxn id="14" idx="7"/>
          </p:cNvCxnSpPr>
          <p:nvPr/>
        </p:nvCxnSpPr>
        <p:spPr>
          <a:xfrm flipH="1">
            <a:off x="17438280" y="5323007"/>
            <a:ext cx="3621495" cy="277415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791C387-3632-43D7-A5DB-0CAE3FA3FE26}"/>
              </a:ext>
            </a:extLst>
          </p:cNvPr>
          <p:cNvCxnSpPr>
            <a:stCxn id="14" idx="6"/>
          </p:cNvCxnSpPr>
          <p:nvPr/>
        </p:nvCxnSpPr>
        <p:spPr>
          <a:xfrm>
            <a:off x="17630777" y="8392994"/>
            <a:ext cx="296427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1EA58C7-31A2-452D-BFEC-938701083441}"/>
              </a:ext>
            </a:extLst>
          </p:cNvPr>
          <p:cNvCxnSpPr>
            <a:stCxn id="17" idx="0"/>
            <a:endCxn id="18" idx="4"/>
          </p:cNvCxnSpPr>
          <p:nvPr/>
        </p:nvCxnSpPr>
        <p:spPr>
          <a:xfrm flipV="1">
            <a:off x="21059775" y="5323007"/>
            <a:ext cx="0" cy="265162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14E0D6F-C20C-43A3-813E-BDB42954A147}"/>
              </a:ext>
            </a:extLst>
          </p:cNvPr>
          <p:cNvCxnSpPr>
            <a:stCxn id="8" idx="6"/>
          </p:cNvCxnSpPr>
          <p:nvPr/>
        </p:nvCxnSpPr>
        <p:spPr>
          <a:xfrm>
            <a:off x="13849350" y="8392994"/>
            <a:ext cx="246697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CAEB837-2CB4-4261-B6AD-00C4B8093EB8}"/>
              </a:ext>
            </a:extLst>
          </p:cNvPr>
          <p:cNvSpPr txBox="1"/>
          <p:nvPr/>
        </p:nvSpPr>
        <p:spPr>
          <a:xfrm>
            <a:off x="2232181" y="3662323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25A44B-B722-43BB-BE59-AFDD12396C94}"/>
              </a:ext>
            </a:extLst>
          </p:cNvPr>
          <p:cNvSpPr txBox="1"/>
          <p:nvPr/>
        </p:nvSpPr>
        <p:spPr>
          <a:xfrm>
            <a:off x="2295043" y="6870055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6480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D845DB7-E52A-4022-A850-D09D1ABA7F4F}"/>
              </a:ext>
            </a:extLst>
          </p:cNvPr>
          <p:cNvSpPr txBox="1"/>
          <p:nvPr/>
        </p:nvSpPr>
        <p:spPr>
          <a:xfrm>
            <a:off x="3804704" y="8385513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3060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0E4385-DDF9-4996-B346-807D78399D3D}"/>
              </a:ext>
            </a:extLst>
          </p:cNvPr>
          <p:cNvSpPr txBox="1"/>
          <p:nvPr/>
        </p:nvSpPr>
        <p:spPr>
          <a:xfrm>
            <a:off x="4396737" y="6870055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6310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290F9B5-2A82-4E6A-8298-BB6245E591D0}"/>
              </a:ext>
            </a:extLst>
          </p:cNvPr>
          <p:cNvSpPr txBox="1"/>
          <p:nvPr/>
        </p:nvSpPr>
        <p:spPr>
          <a:xfrm>
            <a:off x="4433368" y="5099100"/>
            <a:ext cx="96019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10390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84D46A-80BD-4A1A-B2E4-06CC6416DA14}"/>
              </a:ext>
            </a:extLst>
          </p:cNvPr>
          <p:cNvSpPr txBox="1"/>
          <p:nvPr/>
        </p:nvSpPr>
        <p:spPr>
          <a:xfrm>
            <a:off x="6121711" y="6870055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9520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818C67-2E71-462A-83F5-798172217823}"/>
              </a:ext>
            </a:extLst>
          </p:cNvPr>
          <p:cNvSpPr txBox="1"/>
          <p:nvPr/>
        </p:nvSpPr>
        <p:spPr>
          <a:xfrm>
            <a:off x="4060203" y="3781276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5660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8743A37-0B7F-4D57-B114-4571FCF1B9C7}"/>
              </a:ext>
            </a:extLst>
          </p:cNvPr>
          <p:cNvSpPr txBox="1"/>
          <p:nvPr/>
        </p:nvSpPr>
        <p:spPr>
          <a:xfrm>
            <a:off x="3992839" y="2364507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BDACEFB-84B2-4DB6-A014-BE02ACADA4B4}"/>
              </a:ext>
            </a:extLst>
          </p:cNvPr>
          <p:cNvSpPr txBox="1"/>
          <p:nvPr/>
        </p:nvSpPr>
        <p:spPr>
          <a:xfrm>
            <a:off x="6184573" y="3954274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5790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2B02CC-C8DC-4538-9A24-A6D94699FCAF}"/>
              </a:ext>
            </a:extLst>
          </p:cNvPr>
          <p:cNvSpPr txBox="1"/>
          <p:nvPr/>
        </p:nvSpPr>
        <p:spPr>
          <a:xfrm>
            <a:off x="8028609" y="3545314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7020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0159B-A759-46D8-A87E-A8F373113111}"/>
              </a:ext>
            </a:extLst>
          </p:cNvPr>
          <p:cNvSpPr txBox="1"/>
          <p:nvPr/>
        </p:nvSpPr>
        <p:spPr>
          <a:xfrm>
            <a:off x="7666228" y="4983198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3570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5E723B5-9514-4402-8130-B11971202460}"/>
              </a:ext>
            </a:extLst>
          </p:cNvPr>
          <p:cNvSpPr txBox="1"/>
          <p:nvPr/>
        </p:nvSpPr>
        <p:spPr>
          <a:xfrm>
            <a:off x="7612373" y="8385513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6500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0A8265-E775-467C-8554-A5815F948427}"/>
              </a:ext>
            </a:extLst>
          </p:cNvPr>
          <p:cNvSpPr txBox="1"/>
          <p:nvPr/>
        </p:nvSpPr>
        <p:spPr>
          <a:xfrm>
            <a:off x="10810826" y="4411474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5870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A457581-ADC3-4744-A278-15AE3B7A10EC}"/>
              </a:ext>
            </a:extLst>
          </p:cNvPr>
          <p:cNvSpPr txBox="1"/>
          <p:nvPr/>
        </p:nvSpPr>
        <p:spPr>
          <a:xfrm>
            <a:off x="11516589" y="2380447"/>
            <a:ext cx="96019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11070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807616D-345A-491F-B458-5A44EAA7E012}"/>
              </a:ext>
            </a:extLst>
          </p:cNvPr>
          <p:cNvSpPr txBox="1"/>
          <p:nvPr/>
        </p:nvSpPr>
        <p:spPr>
          <a:xfrm>
            <a:off x="13153856" y="3883561"/>
            <a:ext cx="96019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11850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6C8C099-2D1B-4D55-B8A1-2FE81091B9A1}"/>
              </a:ext>
            </a:extLst>
          </p:cNvPr>
          <p:cNvSpPr txBox="1"/>
          <p:nvPr/>
        </p:nvSpPr>
        <p:spPr>
          <a:xfrm>
            <a:off x="12025287" y="6503348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4650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96AFDD7-E183-4302-A99D-121574B688D7}"/>
              </a:ext>
            </a:extLst>
          </p:cNvPr>
          <p:cNvSpPr txBox="1"/>
          <p:nvPr/>
        </p:nvSpPr>
        <p:spPr>
          <a:xfrm>
            <a:off x="9697168" y="6474124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6160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610AD-3F3D-406F-B4D2-B7158286F735}"/>
              </a:ext>
            </a:extLst>
          </p:cNvPr>
          <p:cNvSpPr txBox="1"/>
          <p:nvPr/>
        </p:nvSpPr>
        <p:spPr>
          <a:xfrm>
            <a:off x="11205164" y="8507869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6950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D246368-135E-41A6-97D8-BBAAE1D2C8F8}"/>
              </a:ext>
            </a:extLst>
          </p:cNvPr>
          <p:cNvSpPr txBox="1"/>
          <p:nvPr/>
        </p:nvSpPr>
        <p:spPr>
          <a:xfrm>
            <a:off x="15011400" y="8428812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5280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2164A5-74E8-4B15-8709-72D863794AFC}"/>
              </a:ext>
            </a:extLst>
          </p:cNvPr>
          <p:cNvSpPr txBox="1"/>
          <p:nvPr/>
        </p:nvSpPr>
        <p:spPr>
          <a:xfrm>
            <a:off x="14723702" y="4986763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5160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852A5C3-9B86-4B05-B376-F10D228A862F}"/>
              </a:ext>
            </a:extLst>
          </p:cNvPr>
          <p:cNvSpPr txBox="1"/>
          <p:nvPr/>
        </p:nvSpPr>
        <p:spPr>
          <a:xfrm>
            <a:off x="15074262" y="3706257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6910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C0901AC-63CC-4C4D-9074-F0D3A91D6FC3}"/>
              </a:ext>
            </a:extLst>
          </p:cNvPr>
          <p:cNvSpPr txBox="1"/>
          <p:nvPr/>
        </p:nvSpPr>
        <p:spPr>
          <a:xfrm>
            <a:off x="14842621" y="2258149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5470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4AD8035-CA84-4C12-B77C-B02789EA10E0}"/>
              </a:ext>
            </a:extLst>
          </p:cNvPr>
          <p:cNvSpPr txBox="1"/>
          <p:nvPr/>
        </p:nvSpPr>
        <p:spPr>
          <a:xfrm>
            <a:off x="18522311" y="2245854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4270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1B3416-C888-498C-B5EF-CA7E0FFAAC4E}"/>
              </a:ext>
            </a:extLst>
          </p:cNvPr>
          <p:cNvSpPr txBox="1"/>
          <p:nvPr/>
        </p:nvSpPr>
        <p:spPr>
          <a:xfrm>
            <a:off x="18787116" y="3647599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6570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DE32C2-C885-4F4C-B837-4531640CD970}"/>
              </a:ext>
            </a:extLst>
          </p:cNvPr>
          <p:cNvSpPr txBox="1"/>
          <p:nvPr/>
        </p:nvSpPr>
        <p:spPr>
          <a:xfrm>
            <a:off x="16886009" y="3357126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4150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630FD83-484A-4797-85AC-AC00082EFDCD}"/>
              </a:ext>
            </a:extLst>
          </p:cNvPr>
          <p:cNvSpPr txBox="1"/>
          <p:nvPr/>
        </p:nvSpPr>
        <p:spPr>
          <a:xfrm>
            <a:off x="18789036" y="4956255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8830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E9FA088-E262-4332-B7DC-AF6A52B19258}"/>
              </a:ext>
            </a:extLst>
          </p:cNvPr>
          <p:cNvSpPr txBox="1"/>
          <p:nvPr/>
        </p:nvSpPr>
        <p:spPr>
          <a:xfrm>
            <a:off x="9585000" y="3794547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4680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97DE8ED-7B16-41C7-AAB4-E790D85109E8}"/>
              </a:ext>
            </a:extLst>
          </p:cNvPr>
          <p:cNvSpPr txBox="1"/>
          <p:nvPr/>
        </p:nvSpPr>
        <p:spPr>
          <a:xfrm>
            <a:off x="19093887" y="6749570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1780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FC5673-A762-4C13-8AED-9F4AB93BB8C1}"/>
              </a:ext>
            </a:extLst>
          </p:cNvPr>
          <p:cNvSpPr txBox="1"/>
          <p:nvPr/>
        </p:nvSpPr>
        <p:spPr>
          <a:xfrm>
            <a:off x="21059775" y="7024471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4710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E5F380-9E5F-40B2-92C6-E06F9603C7CA}"/>
              </a:ext>
            </a:extLst>
          </p:cNvPr>
          <p:cNvSpPr txBox="1"/>
          <p:nvPr/>
        </p:nvSpPr>
        <p:spPr>
          <a:xfrm>
            <a:off x="18973875" y="8463917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9040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99FF2A9-83F6-4387-8868-543E92EAFE5F}"/>
              </a:ext>
            </a:extLst>
          </p:cNvPr>
          <p:cNvSpPr txBox="1"/>
          <p:nvPr/>
        </p:nvSpPr>
        <p:spPr>
          <a:xfrm>
            <a:off x="21122637" y="3597165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9460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53AAD96-3F6A-49D0-A291-2BB2C30EEC5B}"/>
              </a:ext>
            </a:extLst>
          </p:cNvPr>
          <p:cNvSpPr txBox="1"/>
          <p:nvPr/>
        </p:nvSpPr>
        <p:spPr>
          <a:xfrm>
            <a:off x="1539444" y="905748"/>
            <a:ext cx="369171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0000"/>
                </a:solidFill>
              </a:rPr>
              <a:t>Subang </a:t>
            </a:r>
            <a:r>
              <a:rPr lang="en-US" b="1" dirty="0" err="1">
                <a:solidFill>
                  <a:srgbClr val="000000"/>
                </a:solidFill>
              </a:rPr>
              <a:t>ke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Pangandaran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6BDDC47-3BB5-43D9-873C-D3220885A381}"/>
              </a:ext>
            </a:extLst>
          </p:cNvPr>
          <p:cNvSpPr txBox="1"/>
          <p:nvPr/>
        </p:nvSpPr>
        <p:spPr>
          <a:xfrm>
            <a:off x="9051759" y="8932029"/>
            <a:ext cx="138659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5870(Sb)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FF58F19-5504-45E6-9A1C-A77711D068BF}"/>
              </a:ext>
            </a:extLst>
          </p:cNvPr>
          <p:cNvSpPr txBox="1"/>
          <p:nvPr/>
        </p:nvSpPr>
        <p:spPr>
          <a:xfrm>
            <a:off x="12201729" y="8935841"/>
            <a:ext cx="20374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0000"/>
                </a:solidFill>
              </a:rPr>
              <a:t>12820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(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Sb,Ba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80B7135-21AB-46C6-BC98-163D18E6A78B}"/>
              </a:ext>
            </a:extLst>
          </p:cNvPr>
          <p:cNvSpPr txBox="1"/>
          <p:nvPr/>
        </p:nvSpPr>
        <p:spPr>
          <a:xfrm>
            <a:off x="15765024" y="8971241"/>
            <a:ext cx="244618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0000"/>
                </a:solidFill>
              </a:rPr>
              <a:t>18100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(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Sb,Ba,G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2248B1-E66B-4269-9101-E3124E2220ED}"/>
              </a:ext>
            </a:extLst>
          </p:cNvPr>
          <p:cNvSpPr txBox="1"/>
          <p:nvPr/>
        </p:nvSpPr>
        <p:spPr>
          <a:xfrm>
            <a:off x="19539147" y="8938949"/>
            <a:ext cx="263373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0000"/>
                </a:solidFill>
              </a:rPr>
              <a:t>27140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(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Sb,Ba,G,T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F29855-B0AC-4A75-A4F6-6891F4253870}"/>
              </a:ext>
            </a:extLst>
          </p:cNvPr>
          <p:cNvSpPr txBox="1"/>
          <p:nvPr/>
        </p:nvSpPr>
        <p:spPr>
          <a:xfrm>
            <a:off x="942975" y="10036692"/>
            <a:ext cx="1305907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Total 27140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melewati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Bandung,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Garut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,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Tasikmalaya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.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Dapat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dilihat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bahwa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Subang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ke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Pangandaran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lebih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sedikit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totalnya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dan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jumlah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kota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yang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dilewati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juga lebih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sedikit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953508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DA50C-D6FD-45E0-91A1-91E05406CA60}"/>
              </a:ext>
            </a:extLst>
          </p:cNvPr>
          <p:cNvSpPr txBox="1"/>
          <p:nvPr/>
        </p:nvSpPr>
        <p:spPr>
          <a:xfrm>
            <a:off x="489451" y="661134"/>
            <a:ext cx="35907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0000"/>
                </a:solidFill>
              </a:rPr>
              <a:t>2</a:t>
            </a:r>
            <a:r>
              <a:rPr kumimoji="0" lang="en-US" sz="2400" b="1" i="0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.</a:t>
            </a:r>
            <a:endParaRPr kumimoji="0" lang="en-ID" sz="2400" b="1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707314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E54C855EC78418D00BFDBA37285E2" ma:contentTypeVersion="10" ma:contentTypeDescription="Create a new document." ma:contentTypeScope="" ma:versionID="6f573b1a45794110d2113225073deebc">
  <xsd:schema xmlns:xsd="http://www.w3.org/2001/XMLSchema" xmlns:xs="http://www.w3.org/2001/XMLSchema" xmlns:p="http://schemas.microsoft.com/office/2006/metadata/properties" xmlns:ns2="e5222402-7b9f-4113-8b8c-ea94d66e8e91" xmlns:ns3="77543c93-e606-407f-9220-765fca0937f2" targetNamespace="http://schemas.microsoft.com/office/2006/metadata/properties" ma:root="true" ma:fieldsID="09add58877d63566cf6918206b064d01" ns2:_="" ns3:_="">
    <xsd:import namespace="e5222402-7b9f-4113-8b8c-ea94d66e8e91"/>
    <xsd:import namespace="77543c93-e606-407f-9220-765fca093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22402-7b9f-4113-8b8c-ea94d66e8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43c93-e606-407f-9220-765fca093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24D49F-F276-498D-A24D-B13464F5F0F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F189A91-6186-401E-99D4-B55CF2D4C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222402-7b9f-4113-8b8c-ea94d66e8e91"/>
    <ds:schemaRef ds:uri="77543c93-e606-407f-9220-765fca0937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F2CD51-6DB2-48C4-8BB2-FE46CBA753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416</Words>
  <Application>Microsoft Office PowerPoint</Application>
  <PresentationFormat>Custom</PresentationFormat>
  <Paragraphs>187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Helvetica Neue</vt:lpstr>
      <vt:lpstr>Helvetica Neue Medium</vt:lpstr>
      <vt:lpstr>21_BasicWhite</vt:lpstr>
      <vt:lpstr>Tugas 4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Bubble Sort Algorithm</dc:title>
  <cp:lastModifiedBy>Muhammad Mikhail Ghrilman</cp:lastModifiedBy>
  <cp:revision>80</cp:revision>
  <dcterms:modified xsi:type="dcterms:W3CDTF">2022-02-22T07:33:09Z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0x010100C95E54C855EC78418D00BFDBA37285E2</vt:lpwstr>
  </property>
</Properties>
</file>