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4" d="100"/>
          <a:sy n="3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Muhammad Mikhail Ghrilman </a:t>
            </a:r>
            <a:r>
              <a:rPr lang="en-US"/>
              <a:t>and Feb 22 2022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171E990-A1BD-4ECA-94FE-C5CDF9CC864F}"/>
              </a:ext>
            </a:extLst>
          </p:cNvPr>
          <p:cNvSpPr/>
          <p:nvPr/>
        </p:nvSpPr>
        <p:spPr>
          <a:xfrm>
            <a:off x="148590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396377-DF02-42AD-A638-22BD6A97D3BE}"/>
              </a:ext>
            </a:extLst>
          </p:cNvPr>
          <p:cNvSpPr/>
          <p:nvPr/>
        </p:nvSpPr>
        <p:spPr>
          <a:xfrm>
            <a:off x="1685925" y="4486275"/>
            <a:ext cx="1114425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Bo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66FF09-412C-49B2-8515-725AE5F10685}"/>
              </a:ext>
            </a:extLst>
          </p:cNvPr>
          <p:cNvSpPr/>
          <p:nvPr/>
        </p:nvSpPr>
        <p:spPr>
          <a:xfrm>
            <a:off x="1585912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Sk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5EB576-2606-4000-9706-1B9254D7273A}"/>
              </a:ext>
            </a:extLst>
          </p:cNvPr>
          <p:cNvSpPr/>
          <p:nvPr/>
        </p:nvSpPr>
        <p:spPr>
          <a:xfrm>
            <a:off x="546735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75FC2-7A68-4693-A045-FF35FE6AF1E2}"/>
              </a:ext>
            </a:extLst>
          </p:cNvPr>
          <p:cNvSpPr/>
          <p:nvPr/>
        </p:nvSpPr>
        <p:spPr>
          <a:xfrm>
            <a:off x="546735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C20A4F-9FDC-4881-B735-8E65DB2593CF}"/>
              </a:ext>
            </a:extLst>
          </p:cNvPr>
          <p:cNvSpPr/>
          <p:nvPr/>
        </p:nvSpPr>
        <p:spPr>
          <a:xfrm>
            <a:off x="546735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Cj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7BA754-A79F-42A2-B3CB-62D45F42CDA0}"/>
              </a:ext>
            </a:extLst>
          </p:cNvPr>
          <p:cNvSpPr/>
          <p:nvPr/>
        </p:nvSpPr>
        <p:spPr>
          <a:xfrm>
            <a:off x="1253490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8C0C9C-6CA1-4151-8ABF-4044D66C1C27}"/>
              </a:ext>
            </a:extLst>
          </p:cNvPr>
          <p:cNvSpPr/>
          <p:nvPr/>
        </p:nvSpPr>
        <p:spPr>
          <a:xfrm>
            <a:off x="1253490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7A387D-A904-4E12-B932-77C66BE36BC8}"/>
              </a:ext>
            </a:extLst>
          </p:cNvPr>
          <p:cNvSpPr/>
          <p:nvPr/>
        </p:nvSpPr>
        <p:spPr>
          <a:xfrm>
            <a:off x="1253490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643D2-F656-4C4F-A15F-401EDEEC0E5B}"/>
              </a:ext>
            </a:extLst>
          </p:cNvPr>
          <p:cNvSpPr/>
          <p:nvPr/>
        </p:nvSpPr>
        <p:spPr>
          <a:xfrm>
            <a:off x="9001125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81BB1-038A-4651-B656-4E0BF1B5A4BA}"/>
              </a:ext>
            </a:extLst>
          </p:cNvPr>
          <p:cNvSpPr/>
          <p:nvPr/>
        </p:nvSpPr>
        <p:spPr>
          <a:xfrm>
            <a:off x="9001125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Pu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96C359-BD45-42AD-870F-70CDEC900BFE}"/>
              </a:ext>
            </a:extLst>
          </p:cNvPr>
          <p:cNvSpPr/>
          <p:nvPr/>
        </p:nvSpPr>
        <p:spPr>
          <a:xfrm>
            <a:off x="9001125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Sb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1A3236-33C3-478C-932F-183D10DD1431}"/>
              </a:ext>
            </a:extLst>
          </p:cNvPr>
          <p:cNvSpPr/>
          <p:nvPr/>
        </p:nvSpPr>
        <p:spPr>
          <a:xfrm>
            <a:off x="16316327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787E6-D0FB-45E7-8371-5E496777AF20}"/>
              </a:ext>
            </a:extLst>
          </p:cNvPr>
          <p:cNvSpPr/>
          <p:nvPr/>
        </p:nvSpPr>
        <p:spPr>
          <a:xfrm>
            <a:off x="16316327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5D7E21-35A4-4A8D-B663-E8482FA11FB9}"/>
              </a:ext>
            </a:extLst>
          </p:cNvPr>
          <p:cNvSpPr/>
          <p:nvPr/>
        </p:nvSpPr>
        <p:spPr>
          <a:xfrm>
            <a:off x="16316327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Cr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093DF2-2AB1-4727-8A1B-17F9F14ADEC2}"/>
              </a:ext>
            </a:extLst>
          </p:cNvPr>
          <p:cNvSpPr/>
          <p:nvPr/>
        </p:nvSpPr>
        <p:spPr>
          <a:xfrm>
            <a:off x="2040255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8154EB-40ED-4F10-9484-F6A10CA29A63}"/>
              </a:ext>
            </a:extLst>
          </p:cNvPr>
          <p:cNvSpPr/>
          <p:nvPr/>
        </p:nvSpPr>
        <p:spPr>
          <a:xfrm>
            <a:off x="2040255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FB8557-54C0-4D62-AA97-CF96ADF39C26}"/>
              </a:ext>
            </a:extLst>
          </p:cNvPr>
          <p:cNvSpPr/>
          <p:nvPr/>
        </p:nvSpPr>
        <p:spPr>
          <a:xfrm>
            <a:off x="2040255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Ku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D6A23C-CF49-409F-B075-64FE41B77D63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143125" y="2604353"/>
            <a:ext cx="100013" cy="1881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2A6C5D-9710-4CD4-B057-FF0992946572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800350" y="2185987"/>
            <a:ext cx="2667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954EE5-5EF5-4165-894B-3C457C2D5CA0}"/>
              </a:ext>
            </a:extLst>
          </p:cNvPr>
          <p:cNvCxnSpPr>
            <a:stCxn id="5" idx="4"/>
            <a:endCxn id="3" idx="6"/>
          </p:cNvCxnSpPr>
          <p:nvPr/>
        </p:nvCxnSpPr>
        <p:spPr>
          <a:xfrm flipH="1">
            <a:off x="2800350" y="2604353"/>
            <a:ext cx="3324225" cy="23002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4C798-7346-413E-89E9-6A58C3E14D50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2243137" y="5323007"/>
            <a:ext cx="1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B134FB-5D96-4D2B-B70A-C31D82DBA2F9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900362" y="8392994"/>
            <a:ext cx="25669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41A971-8280-46C7-BD18-41069EDFB93A}"/>
              </a:ext>
            </a:extLst>
          </p:cNvPr>
          <p:cNvCxnSpPr/>
          <p:nvPr/>
        </p:nvCxnSpPr>
        <p:spPr>
          <a:xfrm>
            <a:off x="2543175" y="5323007"/>
            <a:ext cx="358140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6A4B1F-3DDA-45DE-BCD3-54335417DBFF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800350" y="4904641"/>
            <a:ext cx="25669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012E63-98CD-4AFC-984E-587F7FE12F0D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124575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74D80B-42F7-4FD3-A053-D086FF0A7C4E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124575" y="2604353"/>
            <a:ext cx="0" cy="1881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15DDAD-9999-4A65-BDCE-E06BC1C22D67}"/>
              </a:ext>
            </a:extLst>
          </p:cNvPr>
          <p:cNvCxnSpPr>
            <a:cxnSpLocks/>
            <a:stCxn id="6" idx="6"/>
            <a:endCxn id="13" idx="3"/>
          </p:cNvCxnSpPr>
          <p:nvPr/>
        </p:nvCxnSpPr>
        <p:spPr>
          <a:xfrm flipV="1">
            <a:off x="6781800" y="2481816"/>
            <a:ext cx="2411822" cy="24228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D4ADAB-9A9F-4D5D-BF3C-DE839E547E78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9658350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87DD08-AE3F-442E-B411-99F84F327070}"/>
              </a:ext>
            </a:extLst>
          </p:cNvPr>
          <p:cNvCxnSpPr>
            <a:stCxn id="12" idx="4"/>
          </p:cNvCxnSpPr>
          <p:nvPr/>
        </p:nvCxnSpPr>
        <p:spPr>
          <a:xfrm>
            <a:off x="9658350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60504-83BC-455F-ABA2-B3EF8F4A2973}"/>
              </a:ext>
            </a:extLst>
          </p:cNvPr>
          <p:cNvCxnSpPr>
            <a:stCxn id="6" idx="6"/>
          </p:cNvCxnSpPr>
          <p:nvPr/>
        </p:nvCxnSpPr>
        <p:spPr>
          <a:xfrm>
            <a:off x="6781800" y="4904641"/>
            <a:ext cx="241182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CCD2C3-A531-4E0D-9559-7DA9C6311D1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781800" y="8392994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8640FC-D90C-4698-8B65-B9D4B9F64B06}"/>
              </a:ext>
            </a:extLst>
          </p:cNvPr>
          <p:cNvCxnSpPr>
            <a:stCxn id="13" idx="5"/>
          </p:cNvCxnSpPr>
          <p:nvPr/>
        </p:nvCxnSpPr>
        <p:spPr>
          <a:xfrm>
            <a:off x="10123078" y="2481816"/>
            <a:ext cx="1249772" cy="41670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EF1E1C-441E-42DD-93EA-6CB3FC802B5B}"/>
              </a:ext>
            </a:extLst>
          </p:cNvPr>
          <p:cNvCxnSpPr>
            <a:endCxn id="11" idx="7"/>
          </p:cNvCxnSpPr>
          <p:nvPr/>
        </p:nvCxnSpPr>
        <p:spPr>
          <a:xfrm flipH="1">
            <a:off x="10123078" y="6648817"/>
            <a:ext cx="1249772" cy="14483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08474F-2B7A-42D1-950B-A54C496E40AF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10315575" y="2185987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DC1640-4BB1-4B65-98ED-05BD90B3D1F4}"/>
              </a:ext>
            </a:extLst>
          </p:cNvPr>
          <p:cNvCxnSpPr>
            <a:stCxn id="11" idx="6"/>
            <a:endCxn id="9" idx="4"/>
          </p:cNvCxnSpPr>
          <p:nvPr/>
        </p:nvCxnSpPr>
        <p:spPr>
          <a:xfrm flipV="1">
            <a:off x="10315575" y="5323007"/>
            <a:ext cx="2876550" cy="30699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1CE583-5720-4162-AF28-DF4CDBFADAE8}"/>
              </a:ext>
            </a:extLst>
          </p:cNvPr>
          <p:cNvCxnSpPr>
            <a:stCxn id="11" idx="6"/>
            <a:endCxn id="8" idx="2"/>
          </p:cNvCxnSpPr>
          <p:nvPr/>
        </p:nvCxnSpPr>
        <p:spPr>
          <a:xfrm>
            <a:off x="10315575" y="8392994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C9571C-54AB-4F41-996D-3195C21E5883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3192125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BBF4B3-E8C5-4E9E-91B8-9D9CC351AB39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13849350" y="2185987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5E2C80-7581-4DBD-941D-28FC42C8D3AC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13656853" y="2481816"/>
            <a:ext cx="2851971" cy="21269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E290D3-34B3-41A4-A987-0531166DD266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13849350" y="4904641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8988C8-B3DB-493D-B659-0755C78CEE62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16973552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0B5D7F-FE03-4BDF-828B-1554EA95E12C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7438281" y="2481816"/>
            <a:ext cx="3156766" cy="21269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5B9A8F-2F47-436B-B8AB-91637662149C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17630777" y="2185987"/>
            <a:ext cx="27717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73D1D7-7204-4E5A-9070-5F4679852801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17630777" y="4904641"/>
            <a:ext cx="27717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F555E4-4125-4CAC-A0FA-6403EDDDA92B}"/>
              </a:ext>
            </a:extLst>
          </p:cNvPr>
          <p:cNvCxnSpPr>
            <a:stCxn id="18" idx="0"/>
            <a:endCxn id="19" idx="4"/>
          </p:cNvCxnSpPr>
          <p:nvPr/>
        </p:nvCxnSpPr>
        <p:spPr>
          <a:xfrm flipV="1">
            <a:off x="21059775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442EB8-D991-484A-808E-AF94E4428DBB}"/>
              </a:ext>
            </a:extLst>
          </p:cNvPr>
          <p:cNvCxnSpPr>
            <a:stCxn id="18" idx="4"/>
            <a:endCxn id="14" idx="7"/>
          </p:cNvCxnSpPr>
          <p:nvPr/>
        </p:nvCxnSpPr>
        <p:spPr>
          <a:xfrm flipH="1">
            <a:off x="17438280" y="5323007"/>
            <a:ext cx="3621495" cy="27741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D39399C-C475-497B-955D-B4CB1FF1CF60}"/>
              </a:ext>
            </a:extLst>
          </p:cNvPr>
          <p:cNvCxnSpPr>
            <a:stCxn id="14" idx="6"/>
          </p:cNvCxnSpPr>
          <p:nvPr/>
        </p:nvCxnSpPr>
        <p:spPr>
          <a:xfrm>
            <a:off x="17630777" y="8392994"/>
            <a:ext cx="296427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1AE4B1D-6D82-4ADF-AEEE-F395E4B63873}"/>
              </a:ext>
            </a:extLst>
          </p:cNvPr>
          <p:cNvCxnSpPr>
            <a:stCxn id="17" idx="0"/>
            <a:endCxn id="18" idx="4"/>
          </p:cNvCxnSpPr>
          <p:nvPr/>
        </p:nvCxnSpPr>
        <p:spPr>
          <a:xfrm flipV="1">
            <a:off x="21059775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E1613AC-5DBF-4284-91A3-E12E2DC8426D}"/>
              </a:ext>
            </a:extLst>
          </p:cNvPr>
          <p:cNvCxnSpPr>
            <a:stCxn id="8" idx="6"/>
          </p:cNvCxnSpPr>
          <p:nvPr/>
        </p:nvCxnSpPr>
        <p:spPr>
          <a:xfrm>
            <a:off x="13849350" y="8392994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018FB1B-FB2C-4B39-8A7E-A1D6F439F257}"/>
              </a:ext>
            </a:extLst>
          </p:cNvPr>
          <p:cNvSpPr txBox="1"/>
          <p:nvPr/>
        </p:nvSpPr>
        <p:spPr>
          <a:xfrm>
            <a:off x="2232181" y="366232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C13809-B988-4D4C-B7AA-C69CD9E0E767}"/>
              </a:ext>
            </a:extLst>
          </p:cNvPr>
          <p:cNvSpPr txBox="1"/>
          <p:nvPr/>
        </p:nvSpPr>
        <p:spPr>
          <a:xfrm>
            <a:off x="2295043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6480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A5C389-EB34-42E1-99F6-AF85AC090FFA}"/>
              </a:ext>
            </a:extLst>
          </p:cNvPr>
          <p:cNvSpPr txBox="1"/>
          <p:nvPr/>
        </p:nvSpPr>
        <p:spPr>
          <a:xfrm>
            <a:off x="3804704" y="838551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3060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0C35BA5-9D1D-4F56-AA26-4F08D72F8E28}"/>
              </a:ext>
            </a:extLst>
          </p:cNvPr>
          <p:cNvSpPr txBox="1"/>
          <p:nvPr/>
        </p:nvSpPr>
        <p:spPr>
          <a:xfrm>
            <a:off x="4396737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6310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AEE726-1BE2-469E-9E34-DF407B09B068}"/>
              </a:ext>
            </a:extLst>
          </p:cNvPr>
          <p:cNvSpPr txBox="1"/>
          <p:nvPr/>
        </p:nvSpPr>
        <p:spPr>
          <a:xfrm>
            <a:off x="4433368" y="5099100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10390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A3EF8C-57DF-42AB-82A7-37559EEA487C}"/>
              </a:ext>
            </a:extLst>
          </p:cNvPr>
          <p:cNvSpPr txBox="1"/>
          <p:nvPr/>
        </p:nvSpPr>
        <p:spPr>
          <a:xfrm>
            <a:off x="6121711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9520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7B0B80-763B-4C44-B03D-CD788FFE32F1}"/>
              </a:ext>
            </a:extLst>
          </p:cNvPr>
          <p:cNvSpPr txBox="1"/>
          <p:nvPr/>
        </p:nvSpPr>
        <p:spPr>
          <a:xfrm>
            <a:off x="4060203" y="3781276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5660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63C951-D2B9-4AFB-9C9B-CA180EFDE93A}"/>
              </a:ext>
            </a:extLst>
          </p:cNvPr>
          <p:cNvSpPr txBox="1"/>
          <p:nvPr/>
        </p:nvSpPr>
        <p:spPr>
          <a:xfrm>
            <a:off x="3992839" y="236450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980CE-FDE7-4C71-ADC7-402C035A4254}"/>
              </a:ext>
            </a:extLst>
          </p:cNvPr>
          <p:cNvSpPr txBox="1"/>
          <p:nvPr/>
        </p:nvSpPr>
        <p:spPr>
          <a:xfrm>
            <a:off x="6184573" y="395427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5790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2512EE-6837-4FEF-BD46-24C2554144E2}"/>
              </a:ext>
            </a:extLst>
          </p:cNvPr>
          <p:cNvSpPr txBox="1"/>
          <p:nvPr/>
        </p:nvSpPr>
        <p:spPr>
          <a:xfrm>
            <a:off x="8028609" y="354531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7020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7AB485-D1FF-444B-BC99-10982EC061B7}"/>
              </a:ext>
            </a:extLst>
          </p:cNvPr>
          <p:cNvSpPr txBox="1"/>
          <p:nvPr/>
        </p:nvSpPr>
        <p:spPr>
          <a:xfrm>
            <a:off x="7666228" y="4983198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3570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F7234F-7A0D-4BB2-ABBA-FB7CDD3CC11A}"/>
              </a:ext>
            </a:extLst>
          </p:cNvPr>
          <p:cNvSpPr txBox="1"/>
          <p:nvPr/>
        </p:nvSpPr>
        <p:spPr>
          <a:xfrm>
            <a:off x="7612373" y="838551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6500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B0E689-29F1-4BA0-8076-960921C8D579}"/>
              </a:ext>
            </a:extLst>
          </p:cNvPr>
          <p:cNvSpPr txBox="1"/>
          <p:nvPr/>
        </p:nvSpPr>
        <p:spPr>
          <a:xfrm>
            <a:off x="10810826" y="441147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5870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059EFC4-3A5C-41BF-BBE2-B50E3EA0821D}"/>
              </a:ext>
            </a:extLst>
          </p:cNvPr>
          <p:cNvSpPr txBox="1"/>
          <p:nvPr/>
        </p:nvSpPr>
        <p:spPr>
          <a:xfrm>
            <a:off x="11516589" y="2380447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11070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E3D26E-CA60-4DEA-BBE5-074686E116C4}"/>
              </a:ext>
            </a:extLst>
          </p:cNvPr>
          <p:cNvSpPr txBox="1"/>
          <p:nvPr/>
        </p:nvSpPr>
        <p:spPr>
          <a:xfrm>
            <a:off x="13153856" y="3883561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11850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12C581-C60A-4024-8100-0408211F623D}"/>
              </a:ext>
            </a:extLst>
          </p:cNvPr>
          <p:cNvSpPr txBox="1"/>
          <p:nvPr/>
        </p:nvSpPr>
        <p:spPr>
          <a:xfrm>
            <a:off x="12025287" y="6503348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D94C60-4421-4A24-A38E-7C79234B5A07}"/>
              </a:ext>
            </a:extLst>
          </p:cNvPr>
          <p:cNvSpPr txBox="1"/>
          <p:nvPr/>
        </p:nvSpPr>
        <p:spPr>
          <a:xfrm>
            <a:off x="9697168" y="647412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6160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027D23-3731-4795-81C8-CBE4BE7BFE44}"/>
              </a:ext>
            </a:extLst>
          </p:cNvPr>
          <p:cNvSpPr txBox="1"/>
          <p:nvPr/>
        </p:nvSpPr>
        <p:spPr>
          <a:xfrm>
            <a:off x="11205164" y="850786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0DB39-B7E5-4C1F-8E17-0CEE1251E770}"/>
              </a:ext>
            </a:extLst>
          </p:cNvPr>
          <p:cNvSpPr txBox="1"/>
          <p:nvPr/>
        </p:nvSpPr>
        <p:spPr>
          <a:xfrm>
            <a:off x="15011400" y="8428812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5280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8D5BA3-CA3C-4865-920E-A87F73AC21F4}"/>
              </a:ext>
            </a:extLst>
          </p:cNvPr>
          <p:cNvSpPr txBox="1"/>
          <p:nvPr/>
        </p:nvSpPr>
        <p:spPr>
          <a:xfrm>
            <a:off x="14723702" y="498676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5160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015AF5-BC81-4394-B356-F12D1790F16E}"/>
              </a:ext>
            </a:extLst>
          </p:cNvPr>
          <p:cNvSpPr txBox="1"/>
          <p:nvPr/>
        </p:nvSpPr>
        <p:spPr>
          <a:xfrm>
            <a:off x="15074262" y="370625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59F00C0-CC4F-4BCC-9ABE-65D743FBD69D}"/>
              </a:ext>
            </a:extLst>
          </p:cNvPr>
          <p:cNvSpPr txBox="1"/>
          <p:nvPr/>
        </p:nvSpPr>
        <p:spPr>
          <a:xfrm>
            <a:off x="14842621" y="225814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5470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DDC5A5-054B-4D61-8CD7-E50C8203B832}"/>
              </a:ext>
            </a:extLst>
          </p:cNvPr>
          <p:cNvSpPr txBox="1"/>
          <p:nvPr/>
        </p:nvSpPr>
        <p:spPr>
          <a:xfrm>
            <a:off x="18522311" y="224585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4270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3F55DB2-0E3B-4435-B209-77C962DF118B}"/>
              </a:ext>
            </a:extLst>
          </p:cNvPr>
          <p:cNvSpPr txBox="1"/>
          <p:nvPr/>
        </p:nvSpPr>
        <p:spPr>
          <a:xfrm>
            <a:off x="18787116" y="364759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6570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32C390-D9F5-4D9D-AE75-996AF9389281}"/>
              </a:ext>
            </a:extLst>
          </p:cNvPr>
          <p:cNvSpPr txBox="1"/>
          <p:nvPr/>
        </p:nvSpPr>
        <p:spPr>
          <a:xfrm>
            <a:off x="16886009" y="3357126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4150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AF5DEA-DE3B-4973-8E4F-C32D5A0D200D}"/>
              </a:ext>
            </a:extLst>
          </p:cNvPr>
          <p:cNvSpPr txBox="1"/>
          <p:nvPr/>
        </p:nvSpPr>
        <p:spPr>
          <a:xfrm>
            <a:off x="18789036" y="49562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8830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5D10C58-4AB4-4D62-B75B-97A1F367EA16}"/>
              </a:ext>
            </a:extLst>
          </p:cNvPr>
          <p:cNvSpPr txBox="1"/>
          <p:nvPr/>
        </p:nvSpPr>
        <p:spPr>
          <a:xfrm>
            <a:off x="9585000" y="379454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918608-8C1E-4244-92E8-D1C8908A4B1D}"/>
              </a:ext>
            </a:extLst>
          </p:cNvPr>
          <p:cNvSpPr txBox="1"/>
          <p:nvPr/>
        </p:nvSpPr>
        <p:spPr>
          <a:xfrm>
            <a:off x="19093887" y="6749570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E54DDF-C4C8-4FC0-878D-7A6F171E14ED}"/>
              </a:ext>
            </a:extLst>
          </p:cNvPr>
          <p:cNvSpPr txBox="1"/>
          <p:nvPr/>
        </p:nvSpPr>
        <p:spPr>
          <a:xfrm>
            <a:off x="21059775" y="7024471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4710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D0B2CC-BDE0-47E8-BBFB-2E1F7482E372}"/>
              </a:ext>
            </a:extLst>
          </p:cNvPr>
          <p:cNvSpPr txBox="1"/>
          <p:nvPr/>
        </p:nvSpPr>
        <p:spPr>
          <a:xfrm>
            <a:off x="18973875" y="846391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9040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BE6D98-5005-47B1-B6D4-D79AB74B4B87}"/>
              </a:ext>
            </a:extLst>
          </p:cNvPr>
          <p:cNvSpPr txBox="1"/>
          <p:nvPr/>
        </p:nvSpPr>
        <p:spPr>
          <a:xfrm>
            <a:off x="21122637" y="359716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9460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A6BD26-6D01-48EF-A7BE-927560D9C7AC}"/>
              </a:ext>
            </a:extLst>
          </p:cNvPr>
          <p:cNvSpPr txBox="1"/>
          <p:nvPr/>
        </p:nvSpPr>
        <p:spPr>
          <a:xfrm>
            <a:off x="1898515" y="905748"/>
            <a:ext cx="29735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ke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EBABBC-1D8D-41DF-8EE9-8450CC21FA30}"/>
              </a:ext>
            </a:extLst>
          </p:cNvPr>
          <p:cNvSpPr txBox="1"/>
          <p:nvPr/>
        </p:nvSpPr>
        <p:spPr>
          <a:xfrm>
            <a:off x="5594645" y="1263148"/>
            <a:ext cx="1216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DE54B4A-56E6-4CA0-9B36-7F66560DD488}"/>
              </a:ext>
            </a:extLst>
          </p:cNvPr>
          <p:cNvSpPr txBox="1"/>
          <p:nvPr/>
        </p:nvSpPr>
        <p:spPr>
          <a:xfrm>
            <a:off x="5827659" y="5301328"/>
            <a:ext cx="18498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10150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439D7A-8E24-4988-AF4D-240C250AE316}"/>
              </a:ext>
            </a:extLst>
          </p:cNvPr>
          <p:cNvSpPr txBox="1"/>
          <p:nvPr/>
        </p:nvSpPr>
        <p:spPr>
          <a:xfrm>
            <a:off x="8586453" y="1141710"/>
            <a:ext cx="23115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17170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D,Be,Ka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61B331-C9EF-4A65-BA33-17D0532CF5D8}"/>
              </a:ext>
            </a:extLst>
          </p:cNvPr>
          <p:cNvSpPr txBox="1"/>
          <p:nvPr/>
        </p:nvSpPr>
        <p:spPr>
          <a:xfrm>
            <a:off x="11723531" y="1194328"/>
            <a:ext cx="28606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28240(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D,Be,Ka</a:t>
            </a:r>
            <a:r>
              <a:rPr lang="en-US" dirty="0" err="1">
                <a:solidFill>
                  <a:srgbClr val="FF0000"/>
                </a:solidFill>
              </a:rPr>
              <a:t>,Sb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775CED-CE62-4A4B-B771-6E36064BFAA7}"/>
              </a:ext>
            </a:extLst>
          </p:cNvPr>
          <p:cNvSpPr txBox="1"/>
          <p:nvPr/>
        </p:nvSpPr>
        <p:spPr>
          <a:xfrm>
            <a:off x="15808791" y="1177716"/>
            <a:ext cx="29431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33710(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D,Be,Ka,Sb,I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1E198-3B94-4AA1-B75B-5348F087D423}"/>
              </a:ext>
            </a:extLst>
          </p:cNvPr>
          <p:cNvSpPr txBox="1"/>
          <p:nvPr/>
        </p:nvSpPr>
        <p:spPr>
          <a:xfrm>
            <a:off x="19465014" y="1144419"/>
            <a:ext cx="33534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37980(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D,Be,Ka,Sb,I,Cr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F0EED52-FD0C-444E-A80E-7B8B19C0E7A3}"/>
              </a:ext>
            </a:extLst>
          </p:cNvPr>
          <p:cNvSpPr txBox="1"/>
          <p:nvPr/>
        </p:nvSpPr>
        <p:spPr>
          <a:xfrm>
            <a:off x="469481" y="10221358"/>
            <a:ext cx="102399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 37980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melewati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Bekasi,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Subang,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Indramayu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Cirebon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0F6ABA-C13E-446A-A55A-6CA4339A4FED}"/>
              </a:ext>
            </a:extLst>
          </p:cNvPr>
          <p:cNvSpPr txBox="1"/>
          <p:nvPr/>
        </p:nvSpPr>
        <p:spPr>
          <a:xfrm>
            <a:off x="489452" y="661134"/>
            <a:ext cx="3590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1.</a:t>
            </a:r>
            <a:endParaRPr kumimoji="0" lang="en-ID" sz="24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5729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0EE8FF-E999-42DB-A27B-48BB22EB4CE9}"/>
              </a:ext>
            </a:extLst>
          </p:cNvPr>
          <p:cNvSpPr/>
          <p:nvPr/>
        </p:nvSpPr>
        <p:spPr>
          <a:xfrm>
            <a:off x="148590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D6F5AB-FD3C-4741-9DE7-7593CE5ED415}"/>
              </a:ext>
            </a:extLst>
          </p:cNvPr>
          <p:cNvSpPr/>
          <p:nvPr/>
        </p:nvSpPr>
        <p:spPr>
          <a:xfrm>
            <a:off x="1685925" y="4486275"/>
            <a:ext cx="1114425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Bo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D1043-0E42-4147-840A-F3C259325F06}"/>
              </a:ext>
            </a:extLst>
          </p:cNvPr>
          <p:cNvSpPr/>
          <p:nvPr/>
        </p:nvSpPr>
        <p:spPr>
          <a:xfrm>
            <a:off x="1585912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Sk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C85F9F-2F9A-470C-81FD-269279A73F7F}"/>
              </a:ext>
            </a:extLst>
          </p:cNvPr>
          <p:cNvSpPr/>
          <p:nvPr/>
        </p:nvSpPr>
        <p:spPr>
          <a:xfrm>
            <a:off x="546735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34E36A-3317-4CD9-B0AE-301999C42E01}"/>
              </a:ext>
            </a:extLst>
          </p:cNvPr>
          <p:cNvSpPr/>
          <p:nvPr/>
        </p:nvSpPr>
        <p:spPr>
          <a:xfrm>
            <a:off x="546735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80C5FB-0E5E-4DA3-BC47-E4CE86A625FC}"/>
              </a:ext>
            </a:extLst>
          </p:cNvPr>
          <p:cNvSpPr/>
          <p:nvPr/>
        </p:nvSpPr>
        <p:spPr>
          <a:xfrm>
            <a:off x="546735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Cj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56054-FFD7-4AF8-9EA1-7108C94E3BB9}"/>
              </a:ext>
            </a:extLst>
          </p:cNvPr>
          <p:cNvSpPr/>
          <p:nvPr/>
        </p:nvSpPr>
        <p:spPr>
          <a:xfrm>
            <a:off x="1253490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25A2A-BC87-44BD-8950-7FC8F59CD3E1}"/>
              </a:ext>
            </a:extLst>
          </p:cNvPr>
          <p:cNvSpPr/>
          <p:nvPr/>
        </p:nvSpPr>
        <p:spPr>
          <a:xfrm>
            <a:off x="1253490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4112CC-00F3-4045-8338-0E35A12EDC9D}"/>
              </a:ext>
            </a:extLst>
          </p:cNvPr>
          <p:cNvSpPr/>
          <p:nvPr/>
        </p:nvSpPr>
        <p:spPr>
          <a:xfrm>
            <a:off x="1253490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30FACF-AE48-4D74-808B-8D7589EC5C5B}"/>
              </a:ext>
            </a:extLst>
          </p:cNvPr>
          <p:cNvSpPr/>
          <p:nvPr/>
        </p:nvSpPr>
        <p:spPr>
          <a:xfrm>
            <a:off x="9001125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AFB18C-C466-4CB3-B0A9-BB35F307DDC7}"/>
              </a:ext>
            </a:extLst>
          </p:cNvPr>
          <p:cNvSpPr/>
          <p:nvPr/>
        </p:nvSpPr>
        <p:spPr>
          <a:xfrm>
            <a:off x="9001125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Pu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91C252-B155-4F8C-B1A4-ACA6FF4C502D}"/>
              </a:ext>
            </a:extLst>
          </p:cNvPr>
          <p:cNvSpPr/>
          <p:nvPr/>
        </p:nvSpPr>
        <p:spPr>
          <a:xfrm>
            <a:off x="9001125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Sb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F3FD50-7015-4C7B-8B22-3836F5C2755B}"/>
              </a:ext>
            </a:extLst>
          </p:cNvPr>
          <p:cNvSpPr/>
          <p:nvPr/>
        </p:nvSpPr>
        <p:spPr>
          <a:xfrm>
            <a:off x="16316327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D8847D-99C5-44FB-9A53-7EFBEA384B6F}"/>
              </a:ext>
            </a:extLst>
          </p:cNvPr>
          <p:cNvSpPr/>
          <p:nvPr/>
        </p:nvSpPr>
        <p:spPr>
          <a:xfrm>
            <a:off x="16316327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CC17F4-9FBA-4DA9-A5DA-6F58F74FF5DF}"/>
              </a:ext>
            </a:extLst>
          </p:cNvPr>
          <p:cNvSpPr/>
          <p:nvPr/>
        </p:nvSpPr>
        <p:spPr>
          <a:xfrm>
            <a:off x="16316327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Cr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C45668-7926-422F-92E9-B12FECEA95AE}"/>
              </a:ext>
            </a:extLst>
          </p:cNvPr>
          <p:cNvSpPr/>
          <p:nvPr/>
        </p:nvSpPr>
        <p:spPr>
          <a:xfrm>
            <a:off x="20402550" y="7974628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Pa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67768-887E-4923-B4D7-FE16261D2B23}"/>
              </a:ext>
            </a:extLst>
          </p:cNvPr>
          <p:cNvSpPr/>
          <p:nvPr/>
        </p:nvSpPr>
        <p:spPr>
          <a:xfrm>
            <a:off x="20402550" y="4486275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Cm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11B693-0D1A-41DA-8B90-83AFC7725831}"/>
              </a:ext>
            </a:extLst>
          </p:cNvPr>
          <p:cNvSpPr/>
          <p:nvPr/>
        </p:nvSpPr>
        <p:spPr>
          <a:xfrm>
            <a:off x="20402550" y="1767621"/>
            <a:ext cx="1314450" cy="836732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Ku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B9F6E3-E8B9-45EE-848F-5659BF7F9B54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143125" y="2604353"/>
            <a:ext cx="100013" cy="1881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A442D5-0B75-4D5F-AC16-1EFD060EFEAB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800350" y="2185987"/>
            <a:ext cx="2667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C934A3-D820-45F9-BED4-A8C78A855C30}"/>
              </a:ext>
            </a:extLst>
          </p:cNvPr>
          <p:cNvCxnSpPr>
            <a:stCxn id="5" idx="4"/>
            <a:endCxn id="3" idx="6"/>
          </p:cNvCxnSpPr>
          <p:nvPr/>
        </p:nvCxnSpPr>
        <p:spPr>
          <a:xfrm flipH="1">
            <a:off x="2800350" y="2604353"/>
            <a:ext cx="3324225" cy="23002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2FDDFC-8C90-4446-8DF3-D3297CD3E8C3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2243137" y="5323007"/>
            <a:ext cx="1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212796-5DDB-40E3-B540-FA8D7CCBD13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900362" y="8392994"/>
            <a:ext cx="25669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84E001-F7ED-45A4-947F-56D46C7D0286}"/>
              </a:ext>
            </a:extLst>
          </p:cNvPr>
          <p:cNvCxnSpPr/>
          <p:nvPr/>
        </p:nvCxnSpPr>
        <p:spPr>
          <a:xfrm>
            <a:off x="2543175" y="5323007"/>
            <a:ext cx="358140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AEBB13-E20F-4A92-9034-7767AAECC532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800350" y="4904641"/>
            <a:ext cx="25669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B1BF18-2D91-4270-A16F-0F27472B31E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124575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0ACA71-E819-49C5-B503-5F87860FD491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124575" y="2604353"/>
            <a:ext cx="0" cy="1881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9C64E7-B31F-4538-A3AA-C1E4AAEF7D65}"/>
              </a:ext>
            </a:extLst>
          </p:cNvPr>
          <p:cNvCxnSpPr>
            <a:cxnSpLocks/>
            <a:stCxn id="6" idx="6"/>
            <a:endCxn id="13" idx="3"/>
          </p:cNvCxnSpPr>
          <p:nvPr/>
        </p:nvCxnSpPr>
        <p:spPr>
          <a:xfrm flipV="1">
            <a:off x="6781800" y="2481816"/>
            <a:ext cx="2411822" cy="24228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372252-169B-411E-BB0E-EE0297062D5B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9658350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DD5552-3542-450C-8970-1054EC2F7ED9}"/>
              </a:ext>
            </a:extLst>
          </p:cNvPr>
          <p:cNvCxnSpPr>
            <a:stCxn id="12" idx="4"/>
          </p:cNvCxnSpPr>
          <p:nvPr/>
        </p:nvCxnSpPr>
        <p:spPr>
          <a:xfrm>
            <a:off x="9658350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9D786F-0A1B-4900-A4DD-77603012D19C}"/>
              </a:ext>
            </a:extLst>
          </p:cNvPr>
          <p:cNvCxnSpPr>
            <a:stCxn id="6" idx="6"/>
          </p:cNvCxnSpPr>
          <p:nvPr/>
        </p:nvCxnSpPr>
        <p:spPr>
          <a:xfrm>
            <a:off x="6781800" y="4904641"/>
            <a:ext cx="241182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B888C9-C593-4006-ABAD-1DAA3C73B553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781800" y="8392994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B2FB1A-B9BE-461F-B7E8-DC6F51A849CD}"/>
              </a:ext>
            </a:extLst>
          </p:cNvPr>
          <p:cNvCxnSpPr>
            <a:stCxn id="13" idx="5"/>
          </p:cNvCxnSpPr>
          <p:nvPr/>
        </p:nvCxnSpPr>
        <p:spPr>
          <a:xfrm>
            <a:off x="10123078" y="2481816"/>
            <a:ext cx="1249772" cy="41670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D0B39-0D52-4A8D-A4BD-C53CCED3577C}"/>
              </a:ext>
            </a:extLst>
          </p:cNvPr>
          <p:cNvCxnSpPr>
            <a:endCxn id="11" idx="7"/>
          </p:cNvCxnSpPr>
          <p:nvPr/>
        </p:nvCxnSpPr>
        <p:spPr>
          <a:xfrm flipH="1">
            <a:off x="10123078" y="6648817"/>
            <a:ext cx="1249772" cy="14483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1D4E80-E56F-4883-B4AD-87769EAFAE0C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10315575" y="2185987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42B6CB-05CF-4866-90BE-EB7152EA0846}"/>
              </a:ext>
            </a:extLst>
          </p:cNvPr>
          <p:cNvCxnSpPr>
            <a:stCxn id="11" idx="6"/>
            <a:endCxn id="9" idx="4"/>
          </p:cNvCxnSpPr>
          <p:nvPr/>
        </p:nvCxnSpPr>
        <p:spPr>
          <a:xfrm flipV="1">
            <a:off x="10315575" y="5323007"/>
            <a:ext cx="2876550" cy="30699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76832B-FDD7-405C-97D2-4640AA7B3DD0}"/>
              </a:ext>
            </a:extLst>
          </p:cNvPr>
          <p:cNvCxnSpPr>
            <a:stCxn id="11" idx="6"/>
            <a:endCxn id="8" idx="2"/>
          </p:cNvCxnSpPr>
          <p:nvPr/>
        </p:nvCxnSpPr>
        <p:spPr>
          <a:xfrm>
            <a:off x="10315575" y="8392994"/>
            <a:ext cx="221932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888662-E32D-4DC5-A60B-36138B1B73A5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3192125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D5CF75-986D-46CE-A0B8-FCCED8724213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13849350" y="2185987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E3D76E-CC47-41AA-96B1-E59A214326BB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13656853" y="2481816"/>
            <a:ext cx="2851971" cy="21269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DFCAF-3688-4390-8895-878B0DC15A5D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13849350" y="4904641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EAE615-8DD1-4AD1-AD16-CBC535B9F772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>
            <a:off x="16973552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9E111-9344-4A80-806A-DE3F31BB1552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7438281" y="2481816"/>
            <a:ext cx="3156766" cy="21269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D74B6E-3961-4D1D-83EB-C19FCC4B1B67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17630777" y="2185987"/>
            <a:ext cx="27717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6BFC8D-37A0-4F96-8A1B-45595E2EF78E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17630777" y="4904641"/>
            <a:ext cx="27717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DCD606-A340-47A4-92D6-84E1FA28DC89}"/>
              </a:ext>
            </a:extLst>
          </p:cNvPr>
          <p:cNvCxnSpPr>
            <a:stCxn id="18" idx="0"/>
            <a:endCxn id="19" idx="4"/>
          </p:cNvCxnSpPr>
          <p:nvPr/>
        </p:nvCxnSpPr>
        <p:spPr>
          <a:xfrm flipV="1">
            <a:off x="21059775" y="2604353"/>
            <a:ext cx="0" cy="18819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38B9FA-70E0-4DAB-B1D1-9E691E84FA6D}"/>
              </a:ext>
            </a:extLst>
          </p:cNvPr>
          <p:cNvCxnSpPr>
            <a:stCxn id="18" idx="4"/>
            <a:endCxn id="14" idx="7"/>
          </p:cNvCxnSpPr>
          <p:nvPr/>
        </p:nvCxnSpPr>
        <p:spPr>
          <a:xfrm flipH="1">
            <a:off x="17438280" y="5323007"/>
            <a:ext cx="3621495" cy="27741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91C387-3632-43D7-A5DB-0CAE3FA3FE26}"/>
              </a:ext>
            </a:extLst>
          </p:cNvPr>
          <p:cNvCxnSpPr>
            <a:stCxn id="14" idx="6"/>
          </p:cNvCxnSpPr>
          <p:nvPr/>
        </p:nvCxnSpPr>
        <p:spPr>
          <a:xfrm>
            <a:off x="17630777" y="8392994"/>
            <a:ext cx="296427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EA58C7-31A2-452D-BFEC-938701083441}"/>
              </a:ext>
            </a:extLst>
          </p:cNvPr>
          <p:cNvCxnSpPr>
            <a:stCxn id="17" idx="0"/>
            <a:endCxn id="18" idx="4"/>
          </p:cNvCxnSpPr>
          <p:nvPr/>
        </p:nvCxnSpPr>
        <p:spPr>
          <a:xfrm flipV="1">
            <a:off x="21059775" y="5323007"/>
            <a:ext cx="0" cy="26516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4E0D6F-C20C-43A3-813E-BDB42954A147}"/>
              </a:ext>
            </a:extLst>
          </p:cNvPr>
          <p:cNvCxnSpPr>
            <a:stCxn id="8" idx="6"/>
          </p:cNvCxnSpPr>
          <p:nvPr/>
        </p:nvCxnSpPr>
        <p:spPr>
          <a:xfrm>
            <a:off x="13849350" y="8392994"/>
            <a:ext cx="246697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AEB837-2CB4-4261-B6AD-00C4B8093EB8}"/>
              </a:ext>
            </a:extLst>
          </p:cNvPr>
          <p:cNvSpPr txBox="1"/>
          <p:nvPr/>
        </p:nvSpPr>
        <p:spPr>
          <a:xfrm>
            <a:off x="2232181" y="366232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5A44B-B722-43BB-BE59-AFDD12396C94}"/>
              </a:ext>
            </a:extLst>
          </p:cNvPr>
          <p:cNvSpPr txBox="1"/>
          <p:nvPr/>
        </p:nvSpPr>
        <p:spPr>
          <a:xfrm>
            <a:off x="2295043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6480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845DB7-E52A-4022-A850-D09D1ABA7F4F}"/>
              </a:ext>
            </a:extLst>
          </p:cNvPr>
          <p:cNvSpPr txBox="1"/>
          <p:nvPr/>
        </p:nvSpPr>
        <p:spPr>
          <a:xfrm>
            <a:off x="3804704" y="838551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3060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E4385-DDF9-4996-B346-807D78399D3D}"/>
              </a:ext>
            </a:extLst>
          </p:cNvPr>
          <p:cNvSpPr txBox="1"/>
          <p:nvPr/>
        </p:nvSpPr>
        <p:spPr>
          <a:xfrm>
            <a:off x="4396737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6310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90F9B5-2A82-4E6A-8298-BB6245E591D0}"/>
              </a:ext>
            </a:extLst>
          </p:cNvPr>
          <p:cNvSpPr txBox="1"/>
          <p:nvPr/>
        </p:nvSpPr>
        <p:spPr>
          <a:xfrm>
            <a:off x="4433368" y="5099100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10390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84D46A-80BD-4A1A-B2E4-06CC6416DA14}"/>
              </a:ext>
            </a:extLst>
          </p:cNvPr>
          <p:cNvSpPr txBox="1"/>
          <p:nvPr/>
        </p:nvSpPr>
        <p:spPr>
          <a:xfrm>
            <a:off x="6121711" y="68700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9520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818C67-2E71-462A-83F5-798172217823}"/>
              </a:ext>
            </a:extLst>
          </p:cNvPr>
          <p:cNvSpPr txBox="1"/>
          <p:nvPr/>
        </p:nvSpPr>
        <p:spPr>
          <a:xfrm>
            <a:off x="4060203" y="3781276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5660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743A37-0B7F-4D57-B114-4571FCF1B9C7}"/>
              </a:ext>
            </a:extLst>
          </p:cNvPr>
          <p:cNvSpPr txBox="1"/>
          <p:nvPr/>
        </p:nvSpPr>
        <p:spPr>
          <a:xfrm>
            <a:off x="3992839" y="236450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DACEFB-84B2-4DB6-A014-BE02ACADA4B4}"/>
              </a:ext>
            </a:extLst>
          </p:cNvPr>
          <p:cNvSpPr txBox="1"/>
          <p:nvPr/>
        </p:nvSpPr>
        <p:spPr>
          <a:xfrm>
            <a:off x="6184573" y="395427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5790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2B02CC-C8DC-4538-9A24-A6D94699FCAF}"/>
              </a:ext>
            </a:extLst>
          </p:cNvPr>
          <p:cNvSpPr txBox="1"/>
          <p:nvPr/>
        </p:nvSpPr>
        <p:spPr>
          <a:xfrm>
            <a:off x="8028609" y="354531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7020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0159B-A759-46D8-A87E-A8F373113111}"/>
              </a:ext>
            </a:extLst>
          </p:cNvPr>
          <p:cNvSpPr txBox="1"/>
          <p:nvPr/>
        </p:nvSpPr>
        <p:spPr>
          <a:xfrm>
            <a:off x="7666228" y="4983198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3570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E723B5-9514-4402-8130-B11971202460}"/>
              </a:ext>
            </a:extLst>
          </p:cNvPr>
          <p:cNvSpPr txBox="1"/>
          <p:nvPr/>
        </p:nvSpPr>
        <p:spPr>
          <a:xfrm>
            <a:off x="7612373" y="838551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6500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A8265-E775-467C-8554-A5815F948427}"/>
              </a:ext>
            </a:extLst>
          </p:cNvPr>
          <p:cNvSpPr txBox="1"/>
          <p:nvPr/>
        </p:nvSpPr>
        <p:spPr>
          <a:xfrm>
            <a:off x="10810826" y="441147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5870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457581-ADC3-4744-A278-15AE3B7A10EC}"/>
              </a:ext>
            </a:extLst>
          </p:cNvPr>
          <p:cNvSpPr txBox="1"/>
          <p:nvPr/>
        </p:nvSpPr>
        <p:spPr>
          <a:xfrm>
            <a:off x="11516589" y="2380447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11070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07616D-345A-491F-B458-5A44EAA7E012}"/>
              </a:ext>
            </a:extLst>
          </p:cNvPr>
          <p:cNvSpPr txBox="1"/>
          <p:nvPr/>
        </p:nvSpPr>
        <p:spPr>
          <a:xfrm>
            <a:off x="13153856" y="3883561"/>
            <a:ext cx="960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11850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C8C099-2D1B-4D55-B8A1-2FE81091B9A1}"/>
              </a:ext>
            </a:extLst>
          </p:cNvPr>
          <p:cNvSpPr txBox="1"/>
          <p:nvPr/>
        </p:nvSpPr>
        <p:spPr>
          <a:xfrm>
            <a:off x="12025287" y="6503348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6AFDD7-E183-4302-A99D-121574B688D7}"/>
              </a:ext>
            </a:extLst>
          </p:cNvPr>
          <p:cNvSpPr txBox="1"/>
          <p:nvPr/>
        </p:nvSpPr>
        <p:spPr>
          <a:xfrm>
            <a:off x="9697168" y="647412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6160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610AD-3F3D-406F-B4D2-B7158286F735}"/>
              </a:ext>
            </a:extLst>
          </p:cNvPr>
          <p:cNvSpPr txBox="1"/>
          <p:nvPr/>
        </p:nvSpPr>
        <p:spPr>
          <a:xfrm>
            <a:off x="11205164" y="850786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246368-135E-41A6-97D8-BBAAE1D2C8F8}"/>
              </a:ext>
            </a:extLst>
          </p:cNvPr>
          <p:cNvSpPr txBox="1"/>
          <p:nvPr/>
        </p:nvSpPr>
        <p:spPr>
          <a:xfrm>
            <a:off x="15011400" y="8428812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5280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2164A5-74E8-4B15-8709-72D863794AFC}"/>
              </a:ext>
            </a:extLst>
          </p:cNvPr>
          <p:cNvSpPr txBox="1"/>
          <p:nvPr/>
        </p:nvSpPr>
        <p:spPr>
          <a:xfrm>
            <a:off x="14723702" y="4986763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5160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52A5C3-9B86-4B05-B376-F10D228A862F}"/>
              </a:ext>
            </a:extLst>
          </p:cNvPr>
          <p:cNvSpPr txBox="1"/>
          <p:nvPr/>
        </p:nvSpPr>
        <p:spPr>
          <a:xfrm>
            <a:off x="15074262" y="370625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0901AC-63CC-4C4D-9074-F0D3A91D6FC3}"/>
              </a:ext>
            </a:extLst>
          </p:cNvPr>
          <p:cNvSpPr txBox="1"/>
          <p:nvPr/>
        </p:nvSpPr>
        <p:spPr>
          <a:xfrm>
            <a:off x="14842621" y="225814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5470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AD8035-CA84-4C12-B77C-B02789EA10E0}"/>
              </a:ext>
            </a:extLst>
          </p:cNvPr>
          <p:cNvSpPr txBox="1"/>
          <p:nvPr/>
        </p:nvSpPr>
        <p:spPr>
          <a:xfrm>
            <a:off x="18522311" y="2245854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4270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1B3416-C888-498C-B5EF-CA7E0FFAAC4E}"/>
              </a:ext>
            </a:extLst>
          </p:cNvPr>
          <p:cNvSpPr txBox="1"/>
          <p:nvPr/>
        </p:nvSpPr>
        <p:spPr>
          <a:xfrm>
            <a:off x="18787116" y="3647599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6570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E32C2-C885-4F4C-B837-4531640CD970}"/>
              </a:ext>
            </a:extLst>
          </p:cNvPr>
          <p:cNvSpPr txBox="1"/>
          <p:nvPr/>
        </p:nvSpPr>
        <p:spPr>
          <a:xfrm>
            <a:off x="16886009" y="3357126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4150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30FD83-484A-4797-85AC-AC00082EFDCD}"/>
              </a:ext>
            </a:extLst>
          </p:cNvPr>
          <p:cNvSpPr txBox="1"/>
          <p:nvPr/>
        </p:nvSpPr>
        <p:spPr>
          <a:xfrm>
            <a:off x="18789036" y="495625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8830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9FA088-E262-4332-B7DC-AF6A52B19258}"/>
              </a:ext>
            </a:extLst>
          </p:cNvPr>
          <p:cNvSpPr txBox="1"/>
          <p:nvPr/>
        </p:nvSpPr>
        <p:spPr>
          <a:xfrm>
            <a:off x="9585000" y="379454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7DE8ED-7B16-41C7-AAB4-E790D85109E8}"/>
              </a:ext>
            </a:extLst>
          </p:cNvPr>
          <p:cNvSpPr txBox="1"/>
          <p:nvPr/>
        </p:nvSpPr>
        <p:spPr>
          <a:xfrm>
            <a:off x="19093887" y="6749570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1780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FC5673-A762-4C13-8AED-9F4AB93BB8C1}"/>
              </a:ext>
            </a:extLst>
          </p:cNvPr>
          <p:cNvSpPr txBox="1"/>
          <p:nvPr/>
        </p:nvSpPr>
        <p:spPr>
          <a:xfrm>
            <a:off x="21059775" y="7024471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4710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E5F380-9E5F-40B2-92C6-E06F9603C7CA}"/>
              </a:ext>
            </a:extLst>
          </p:cNvPr>
          <p:cNvSpPr txBox="1"/>
          <p:nvPr/>
        </p:nvSpPr>
        <p:spPr>
          <a:xfrm>
            <a:off x="18973875" y="8463917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9040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9FF2A9-83F6-4387-8868-543E92EAFE5F}"/>
              </a:ext>
            </a:extLst>
          </p:cNvPr>
          <p:cNvSpPr txBox="1"/>
          <p:nvPr/>
        </p:nvSpPr>
        <p:spPr>
          <a:xfrm>
            <a:off x="21122637" y="3597165"/>
            <a:ext cx="788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9460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3AAD96-3F6A-49D0-A291-2BB2C30EEC5B}"/>
              </a:ext>
            </a:extLst>
          </p:cNvPr>
          <p:cNvSpPr txBox="1"/>
          <p:nvPr/>
        </p:nvSpPr>
        <p:spPr>
          <a:xfrm>
            <a:off x="1539444" y="905748"/>
            <a:ext cx="36917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Subang </a:t>
            </a:r>
            <a:r>
              <a:rPr lang="en-US" b="1" dirty="0" err="1">
                <a:solidFill>
                  <a:srgbClr val="000000"/>
                </a:solidFill>
              </a:rPr>
              <a:t>ke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Pangandaran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BDDC47-3BB5-43D9-873C-D3220885A381}"/>
              </a:ext>
            </a:extLst>
          </p:cNvPr>
          <p:cNvSpPr txBox="1"/>
          <p:nvPr/>
        </p:nvSpPr>
        <p:spPr>
          <a:xfrm>
            <a:off x="9051759" y="8932029"/>
            <a:ext cx="13865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5870(Sb)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F58F19-5504-45E6-9A1C-A77711D068BF}"/>
              </a:ext>
            </a:extLst>
          </p:cNvPr>
          <p:cNvSpPr txBox="1"/>
          <p:nvPr/>
        </p:nvSpPr>
        <p:spPr>
          <a:xfrm>
            <a:off x="12201729" y="8935841"/>
            <a:ext cx="20374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12820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Sb,Ba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0B7135-21AB-46C6-BC98-163D18E6A78B}"/>
              </a:ext>
            </a:extLst>
          </p:cNvPr>
          <p:cNvSpPr txBox="1"/>
          <p:nvPr/>
        </p:nvSpPr>
        <p:spPr>
          <a:xfrm>
            <a:off x="15765024" y="8971241"/>
            <a:ext cx="2446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18100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Sb,Ba,G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2248B1-E66B-4269-9101-E3124E2220ED}"/>
              </a:ext>
            </a:extLst>
          </p:cNvPr>
          <p:cNvSpPr txBox="1"/>
          <p:nvPr/>
        </p:nvSpPr>
        <p:spPr>
          <a:xfrm>
            <a:off x="19539147" y="8938949"/>
            <a:ext cx="26337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27140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Sb,Ba,G,T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F29855-B0AC-4A75-A4F6-6891F4253870}"/>
              </a:ext>
            </a:extLst>
          </p:cNvPr>
          <p:cNvSpPr txBox="1"/>
          <p:nvPr/>
        </p:nvSpPr>
        <p:spPr>
          <a:xfrm>
            <a:off x="942975" y="10036692"/>
            <a:ext cx="1305907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 27140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melewati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Bandung,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Garut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Tasikmalaya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Dapat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dilihat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bahwa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Subang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ke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lebih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sedikit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totalnya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dan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jumlah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kota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yang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dilewati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juga lebih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sedikit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953508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A50C-D6FD-45E0-91A1-91E05406CA60}"/>
              </a:ext>
            </a:extLst>
          </p:cNvPr>
          <p:cNvSpPr txBox="1"/>
          <p:nvPr/>
        </p:nvSpPr>
        <p:spPr>
          <a:xfrm>
            <a:off x="560506" y="-56664"/>
            <a:ext cx="19584869" cy="9705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lang="en-ID" b="1" dirty="0">
                <a:solidFill>
                  <a:srgbClr val="000000"/>
                </a:solidFill>
              </a:rPr>
              <a:t>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D" b="1" dirty="0">
              <a:solidFill>
                <a:srgbClr val="000000"/>
              </a:solidFill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b="1" dirty="0">
                <a:solidFill>
                  <a:srgbClr val="000000"/>
                </a:solidFill>
              </a:rPr>
              <a:t>Decoding </a:t>
            </a:r>
            <a:r>
              <a:rPr lang="en-ID" b="1" dirty="0" err="1">
                <a:solidFill>
                  <a:srgbClr val="000000"/>
                </a:solidFill>
              </a:rPr>
              <a:t>Codeny</a:t>
            </a:r>
            <a:r>
              <a:rPr lang="en-ID" b="1" dirty="0">
                <a:solidFill>
                  <a:srgbClr val="000000"/>
                </a:solidFill>
              </a:rPr>
              <a:t> 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>
                <a:solidFill>
                  <a:srgbClr val="000000"/>
                </a:solidFill>
              </a:rPr>
              <a:t>s e m u a    p a s </a:t>
            </a:r>
            <a:r>
              <a:rPr lang="en-ID" dirty="0" err="1">
                <a:solidFill>
                  <a:srgbClr val="000000"/>
                </a:solidFill>
              </a:rPr>
              <a:t>s</a:t>
            </a:r>
            <a:r>
              <a:rPr lang="en-ID" dirty="0">
                <a:solidFill>
                  <a:srgbClr val="000000"/>
                </a:solidFill>
              </a:rPr>
              <a:t> w o r d    l u k m a n    t e r d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r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   d a r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   t e m p a t     d a n     t a n g </a:t>
            </a:r>
            <a:r>
              <a:rPr lang="en-ID" dirty="0" err="1">
                <a:solidFill>
                  <a:srgbClr val="000000"/>
                </a:solidFill>
              </a:rPr>
              <a:t>g</a:t>
            </a:r>
            <a:r>
              <a:rPr lang="en-ID" dirty="0">
                <a:solidFill>
                  <a:srgbClr val="000000"/>
                </a:solidFill>
              </a:rPr>
              <a:t> a l     </a:t>
            </a:r>
            <a:r>
              <a:rPr lang="en-ID" dirty="0" err="1">
                <a:solidFill>
                  <a:srgbClr val="000000"/>
                </a:solidFill>
              </a:rPr>
              <a:t>l</a:t>
            </a:r>
            <a:r>
              <a:rPr lang="en-ID" dirty="0">
                <a:solidFill>
                  <a:srgbClr val="000000"/>
                </a:solidFill>
              </a:rPr>
              <a:t> a h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r n y a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D" dirty="0">
              <a:solidFill>
                <a:srgbClr val="000000"/>
              </a:solidFill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>
                <a:solidFill>
                  <a:srgbClr val="000000"/>
                </a:solidFill>
              </a:rPr>
              <a:t>total </a:t>
            </a: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: 54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D" dirty="0">
              <a:solidFill>
                <a:srgbClr val="000000"/>
              </a:solidFill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a : 10,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0.18…</a:t>
            </a: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d : 4,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0.07…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e : 3,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0.05…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g : 2,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0.03…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h : 1,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0.018.…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: 4,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0.07…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k : 1,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0.018…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l : 3,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0.05…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m : 3,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0.05…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n : 4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0.07…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o : 1,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0.018…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p : 2,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0.03…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r : 5,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0.09…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s : 3,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0.05…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t : 4,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0.07…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u : 2,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0.03…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w : 1,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0.018…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y : 1, </a:t>
            </a:r>
            <a:r>
              <a:rPr lang="en-ID" dirty="0" err="1">
                <a:solidFill>
                  <a:srgbClr val="000000"/>
                </a:solidFill>
              </a:rPr>
              <a:t>frekuensi</a:t>
            </a:r>
            <a:r>
              <a:rPr lang="en-ID" dirty="0">
                <a:solidFill>
                  <a:srgbClr val="000000"/>
                </a:solidFill>
              </a:rPr>
              <a:t> : 0.018…</a:t>
            </a:r>
            <a:endParaRPr lang="en-US" dirty="0">
              <a:solidFill>
                <a:srgbClr val="000000"/>
              </a:solidFill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D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314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E558DC-25AB-4340-850A-9E5052D362E9}"/>
              </a:ext>
            </a:extLst>
          </p:cNvPr>
          <p:cNvCxnSpPr/>
          <p:nvPr/>
        </p:nvCxnSpPr>
        <p:spPr>
          <a:xfrm flipH="1">
            <a:off x="3771900" y="9858375"/>
            <a:ext cx="1628775" cy="20859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227A59-4A5E-469E-B31B-410EDD717486}"/>
              </a:ext>
            </a:extLst>
          </p:cNvPr>
          <p:cNvCxnSpPr/>
          <p:nvPr/>
        </p:nvCxnSpPr>
        <p:spPr>
          <a:xfrm>
            <a:off x="5400675" y="9858375"/>
            <a:ext cx="1828800" cy="20859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D3E763-71C9-47BD-BED3-19D181271D22}"/>
              </a:ext>
            </a:extLst>
          </p:cNvPr>
          <p:cNvSpPr txBox="1"/>
          <p:nvPr/>
        </p:nvSpPr>
        <p:spPr>
          <a:xfrm>
            <a:off x="3589365" y="11944350"/>
            <a:ext cx="3254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96F60-0474-41DB-8080-555B6A6869C6}"/>
              </a:ext>
            </a:extLst>
          </p:cNvPr>
          <p:cNvSpPr txBox="1"/>
          <p:nvPr/>
        </p:nvSpPr>
        <p:spPr>
          <a:xfrm>
            <a:off x="7101235" y="11944350"/>
            <a:ext cx="2564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DE694D-3AFE-4625-AABF-6BC422EA4D44}"/>
              </a:ext>
            </a:extLst>
          </p:cNvPr>
          <p:cNvCxnSpPr/>
          <p:nvPr/>
        </p:nvCxnSpPr>
        <p:spPr>
          <a:xfrm>
            <a:off x="3583254" y="7772400"/>
            <a:ext cx="1828800" cy="20859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89E82-B456-46D3-A89A-1D1EF3C6CCA0}"/>
              </a:ext>
            </a:extLst>
          </p:cNvPr>
          <p:cNvCxnSpPr/>
          <p:nvPr/>
        </p:nvCxnSpPr>
        <p:spPr>
          <a:xfrm flipH="1">
            <a:off x="1975736" y="7772399"/>
            <a:ext cx="1628775" cy="20859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2DD6C6-E796-4DD3-9F63-5ABC289A3865}"/>
              </a:ext>
            </a:extLst>
          </p:cNvPr>
          <p:cNvSpPr txBox="1"/>
          <p:nvPr/>
        </p:nvSpPr>
        <p:spPr>
          <a:xfrm>
            <a:off x="1771578" y="985837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E1F1B5-56C9-4DC2-BA8B-87274A50F100}"/>
              </a:ext>
            </a:extLst>
          </p:cNvPr>
          <p:cNvSpPr txBox="1"/>
          <p:nvPr/>
        </p:nvSpPr>
        <p:spPr>
          <a:xfrm>
            <a:off x="5614837" y="9644499"/>
            <a:ext cx="8560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2(</a:t>
            </a:r>
            <a:r>
              <a:rPr lang="en-US" dirty="0" err="1"/>
              <a:t>wy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933F79-66C8-422E-9596-D119AFAD40AE}"/>
              </a:ext>
            </a:extLst>
          </p:cNvPr>
          <p:cNvSpPr txBox="1"/>
          <p:nvPr/>
        </p:nvSpPr>
        <p:spPr>
          <a:xfrm>
            <a:off x="3709094" y="7565953"/>
            <a:ext cx="10275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3(</a:t>
            </a:r>
            <a:r>
              <a:rPr lang="en-US" dirty="0" err="1"/>
              <a:t>hwy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2BE837-DA0C-4853-98B9-404C2C89B4FB}"/>
              </a:ext>
            </a:extLst>
          </p:cNvPr>
          <p:cNvCxnSpPr/>
          <p:nvPr/>
        </p:nvCxnSpPr>
        <p:spPr>
          <a:xfrm flipH="1">
            <a:off x="18474098" y="9567540"/>
            <a:ext cx="2085975" cy="25146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E927BD-A5E8-4019-B068-90581DBCC948}"/>
              </a:ext>
            </a:extLst>
          </p:cNvPr>
          <p:cNvCxnSpPr/>
          <p:nvPr/>
        </p:nvCxnSpPr>
        <p:spPr>
          <a:xfrm>
            <a:off x="20560073" y="9567540"/>
            <a:ext cx="2828925" cy="25146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F012F0-5DC1-4DDE-9ADC-445EA4677018}"/>
              </a:ext>
            </a:extLst>
          </p:cNvPr>
          <p:cNvSpPr txBox="1"/>
          <p:nvPr/>
        </p:nvSpPr>
        <p:spPr>
          <a:xfrm>
            <a:off x="18479916" y="1208214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F6476-214B-42C1-86F5-92D20CCD8332}"/>
              </a:ext>
            </a:extLst>
          </p:cNvPr>
          <p:cNvSpPr txBox="1"/>
          <p:nvPr/>
        </p:nvSpPr>
        <p:spPr>
          <a:xfrm>
            <a:off x="23040903" y="12082140"/>
            <a:ext cx="2564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k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C4C304-11AD-4D1C-B394-956F6FEE5535}"/>
              </a:ext>
            </a:extLst>
          </p:cNvPr>
          <p:cNvCxnSpPr>
            <a:cxnSpLocks/>
          </p:cNvCxnSpPr>
          <p:nvPr/>
        </p:nvCxnSpPr>
        <p:spPr>
          <a:xfrm flipH="1">
            <a:off x="20560073" y="7910189"/>
            <a:ext cx="1414462" cy="16573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E23351-59F3-48F6-A1BF-B3D61E30EBBC}"/>
              </a:ext>
            </a:extLst>
          </p:cNvPr>
          <p:cNvCxnSpPr>
            <a:cxnSpLocks/>
          </p:cNvCxnSpPr>
          <p:nvPr/>
        </p:nvCxnSpPr>
        <p:spPr>
          <a:xfrm>
            <a:off x="21974535" y="7910190"/>
            <a:ext cx="1066368" cy="14001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4A16EA-5A93-4AC5-8F85-66620DC9F8E7}"/>
              </a:ext>
            </a:extLst>
          </p:cNvPr>
          <p:cNvSpPr txBox="1"/>
          <p:nvPr/>
        </p:nvSpPr>
        <p:spPr>
          <a:xfrm>
            <a:off x="22998401" y="931036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8897B-60DA-40E7-8798-26A6D9897E7C}"/>
              </a:ext>
            </a:extLst>
          </p:cNvPr>
          <p:cNvSpPr txBox="1"/>
          <p:nvPr/>
        </p:nvSpPr>
        <p:spPr>
          <a:xfrm>
            <a:off x="19463555" y="9310365"/>
            <a:ext cx="8047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2(ok)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637933-4FF1-4DA0-81A8-737D9092595A}"/>
              </a:ext>
            </a:extLst>
          </p:cNvPr>
          <p:cNvSpPr txBox="1"/>
          <p:nvPr/>
        </p:nvSpPr>
        <p:spPr>
          <a:xfrm>
            <a:off x="20753868" y="7645653"/>
            <a:ext cx="9762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4(</a:t>
            </a:r>
            <a:r>
              <a:rPr lang="en-US" dirty="0" err="1"/>
              <a:t>okg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6034D2-1865-4DB3-A6FE-B75C8CE11B63}"/>
              </a:ext>
            </a:extLst>
          </p:cNvPr>
          <p:cNvCxnSpPr>
            <a:cxnSpLocks/>
          </p:cNvCxnSpPr>
          <p:nvPr/>
        </p:nvCxnSpPr>
        <p:spPr>
          <a:xfrm flipH="1">
            <a:off x="13418322" y="7579299"/>
            <a:ext cx="1353284" cy="161448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9A1AE6-BE59-4698-978D-050A8FC95034}"/>
              </a:ext>
            </a:extLst>
          </p:cNvPr>
          <p:cNvCxnSpPr>
            <a:cxnSpLocks/>
          </p:cNvCxnSpPr>
          <p:nvPr/>
        </p:nvCxnSpPr>
        <p:spPr>
          <a:xfrm>
            <a:off x="14789842" y="7579299"/>
            <a:ext cx="1754517" cy="161448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C42A4B-3DAA-4078-81FE-95E7F568A5D2}"/>
              </a:ext>
            </a:extLst>
          </p:cNvPr>
          <p:cNvSpPr txBox="1"/>
          <p:nvPr/>
        </p:nvSpPr>
        <p:spPr>
          <a:xfrm>
            <a:off x="13621524" y="9193788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74ED61-A4D4-448D-A229-6CBE7E7C280E}"/>
              </a:ext>
            </a:extLst>
          </p:cNvPr>
          <p:cNvSpPr txBox="1"/>
          <p:nvPr/>
        </p:nvSpPr>
        <p:spPr>
          <a:xfrm>
            <a:off x="16312352" y="9193788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C0CD3B-FCC9-4100-BA1A-7C87B375BD93}"/>
              </a:ext>
            </a:extLst>
          </p:cNvPr>
          <p:cNvSpPr txBox="1"/>
          <p:nvPr/>
        </p:nvSpPr>
        <p:spPr>
          <a:xfrm>
            <a:off x="15333232" y="7464564"/>
            <a:ext cx="8223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4(</a:t>
            </a:r>
            <a:r>
              <a:rPr lang="en-US" dirty="0" err="1"/>
              <a:t>pu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D893AD-9802-4E27-97EB-DA17EE329466}"/>
              </a:ext>
            </a:extLst>
          </p:cNvPr>
          <p:cNvCxnSpPr/>
          <p:nvPr/>
        </p:nvCxnSpPr>
        <p:spPr>
          <a:xfrm flipH="1">
            <a:off x="3583254" y="5775831"/>
            <a:ext cx="1628775" cy="20859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6FC075-DB7B-4160-A81C-9641226CCB7F}"/>
              </a:ext>
            </a:extLst>
          </p:cNvPr>
          <p:cNvCxnSpPr>
            <a:cxnSpLocks/>
          </p:cNvCxnSpPr>
          <p:nvPr/>
        </p:nvCxnSpPr>
        <p:spPr>
          <a:xfrm>
            <a:off x="5212029" y="5775831"/>
            <a:ext cx="1668851" cy="18273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E270C06-B31C-4B8F-927E-82D7A09CAD42}"/>
              </a:ext>
            </a:extLst>
          </p:cNvPr>
          <p:cNvSpPr txBox="1"/>
          <p:nvPr/>
        </p:nvSpPr>
        <p:spPr>
          <a:xfrm>
            <a:off x="6595419" y="781710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C5EFBE-CBFE-4574-A547-43358C2963D6}"/>
              </a:ext>
            </a:extLst>
          </p:cNvPr>
          <p:cNvSpPr txBox="1"/>
          <p:nvPr/>
        </p:nvSpPr>
        <p:spPr>
          <a:xfrm>
            <a:off x="5453266" y="5606658"/>
            <a:ext cx="11990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6(</a:t>
            </a:r>
            <a:r>
              <a:rPr lang="en-US" dirty="0" err="1"/>
              <a:t>hwye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8FB154-26C7-436E-B218-98FEA3A5785A}"/>
              </a:ext>
            </a:extLst>
          </p:cNvPr>
          <p:cNvCxnSpPr/>
          <p:nvPr/>
        </p:nvCxnSpPr>
        <p:spPr>
          <a:xfrm flipH="1">
            <a:off x="7501155" y="5539869"/>
            <a:ext cx="1628775" cy="20859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0B8FC5-4C54-4600-A4E4-C7A9939C7E8D}"/>
              </a:ext>
            </a:extLst>
          </p:cNvPr>
          <p:cNvCxnSpPr>
            <a:cxnSpLocks/>
          </p:cNvCxnSpPr>
          <p:nvPr/>
        </p:nvCxnSpPr>
        <p:spPr>
          <a:xfrm>
            <a:off x="9129930" y="5539869"/>
            <a:ext cx="1668851" cy="18273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24EA59-874C-4440-B016-6B50C188F9F6}"/>
              </a:ext>
            </a:extLst>
          </p:cNvPr>
          <p:cNvSpPr txBox="1"/>
          <p:nvPr/>
        </p:nvSpPr>
        <p:spPr>
          <a:xfrm>
            <a:off x="9568336" y="5370696"/>
            <a:ext cx="8047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6(</a:t>
            </a:r>
            <a:r>
              <a:rPr lang="en-US" dirty="0" err="1"/>
              <a:t>lm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677C01-37FA-4CD8-B72D-8A3F668C5B09}"/>
              </a:ext>
            </a:extLst>
          </p:cNvPr>
          <p:cNvSpPr txBox="1"/>
          <p:nvPr/>
        </p:nvSpPr>
        <p:spPr>
          <a:xfrm>
            <a:off x="7544934" y="7788528"/>
            <a:ext cx="1715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C5DD6F-3BA5-43D7-8B4A-0F59C0EC78DB}"/>
              </a:ext>
            </a:extLst>
          </p:cNvPr>
          <p:cNvSpPr txBox="1"/>
          <p:nvPr/>
        </p:nvSpPr>
        <p:spPr>
          <a:xfrm>
            <a:off x="10604586" y="7665024"/>
            <a:ext cx="3590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99C393-2D5C-4FA3-B675-9C1BEDF4C6E5}"/>
              </a:ext>
            </a:extLst>
          </p:cNvPr>
          <p:cNvCxnSpPr>
            <a:cxnSpLocks/>
          </p:cNvCxnSpPr>
          <p:nvPr/>
        </p:nvCxnSpPr>
        <p:spPr>
          <a:xfrm flipH="1">
            <a:off x="12273437" y="5775831"/>
            <a:ext cx="1099178" cy="19566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B1CB84-6F83-49B1-9F71-67BEDC558A71}"/>
              </a:ext>
            </a:extLst>
          </p:cNvPr>
          <p:cNvCxnSpPr>
            <a:cxnSpLocks/>
          </p:cNvCxnSpPr>
          <p:nvPr/>
        </p:nvCxnSpPr>
        <p:spPr>
          <a:xfrm>
            <a:off x="13372615" y="5775831"/>
            <a:ext cx="1417227" cy="180346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6D8041-1F94-435E-9957-D8468E0D1A9E}"/>
              </a:ext>
            </a:extLst>
          </p:cNvPr>
          <p:cNvSpPr txBox="1"/>
          <p:nvPr/>
        </p:nvSpPr>
        <p:spPr>
          <a:xfrm>
            <a:off x="12122344" y="7767315"/>
            <a:ext cx="2564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66A831-0DB9-4104-82E7-BF376C1BAF97}"/>
              </a:ext>
            </a:extLst>
          </p:cNvPr>
          <p:cNvSpPr txBox="1"/>
          <p:nvPr/>
        </p:nvSpPr>
        <p:spPr>
          <a:xfrm>
            <a:off x="13636776" y="5728848"/>
            <a:ext cx="9762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7(</a:t>
            </a:r>
            <a:r>
              <a:rPr lang="en-US" dirty="0" err="1"/>
              <a:t>spu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0CB5B0-A1C6-4CEF-A7D2-DBFEA3E9F853}"/>
              </a:ext>
            </a:extLst>
          </p:cNvPr>
          <p:cNvCxnSpPr>
            <a:cxnSpLocks/>
          </p:cNvCxnSpPr>
          <p:nvPr/>
        </p:nvCxnSpPr>
        <p:spPr>
          <a:xfrm flipH="1">
            <a:off x="16815105" y="5663373"/>
            <a:ext cx="1628775" cy="20859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2BCA2C-50CB-44B4-A9CA-4E2E12DD34B6}"/>
              </a:ext>
            </a:extLst>
          </p:cNvPr>
          <p:cNvCxnSpPr>
            <a:cxnSpLocks/>
          </p:cNvCxnSpPr>
          <p:nvPr/>
        </p:nvCxnSpPr>
        <p:spPr>
          <a:xfrm>
            <a:off x="18443880" y="5663373"/>
            <a:ext cx="1057082" cy="18273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22D0680-858C-468E-B66F-A6460D837C3C}"/>
              </a:ext>
            </a:extLst>
          </p:cNvPr>
          <p:cNvSpPr txBox="1"/>
          <p:nvPr/>
        </p:nvSpPr>
        <p:spPr>
          <a:xfrm>
            <a:off x="17054747" y="7732516"/>
            <a:ext cx="1715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i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90DAAC-4D88-4834-A262-32046CA97483}"/>
              </a:ext>
            </a:extLst>
          </p:cNvPr>
          <p:cNvSpPr txBox="1"/>
          <p:nvPr/>
        </p:nvSpPr>
        <p:spPr>
          <a:xfrm>
            <a:off x="19598832" y="7316604"/>
            <a:ext cx="3590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A915D9-047F-458F-BE78-AA09CAFA2F5A}"/>
              </a:ext>
            </a:extLst>
          </p:cNvPr>
          <p:cNvSpPr txBox="1"/>
          <p:nvPr/>
        </p:nvSpPr>
        <p:spPr>
          <a:xfrm>
            <a:off x="18870861" y="5606658"/>
            <a:ext cx="7197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8(in)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7CAF8C-2ED6-4E1A-A0EC-294AE05BE2CC}"/>
              </a:ext>
            </a:extLst>
          </p:cNvPr>
          <p:cNvCxnSpPr>
            <a:cxnSpLocks/>
          </p:cNvCxnSpPr>
          <p:nvPr/>
        </p:nvCxnSpPr>
        <p:spPr>
          <a:xfrm flipH="1">
            <a:off x="21900242" y="5606658"/>
            <a:ext cx="973370" cy="238075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FF7BDF-CA71-46FE-9580-5548489CEEA1}"/>
              </a:ext>
            </a:extLst>
          </p:cNvPr>
          <p:cNvCxnSpPr>
            <a:cxnSpLocks/>
          </p:cNvCxnSpPr>
          <p:nvPr/>
        </p:nvCxnSpPr>
        <p:spPr>
          <a:xfrm>
            <a:off x="22892025" y="5728848"/>
            <a:ext cx="496972" cy="22076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F2CC247-07A0-4543-8A26-E1564A2B78B1}"/>
              </a:ext>
            </a:extLst>
          </p:cNvPr>
          <p:cNvSpPr txBox="1"/>
          <p:nvPr/>
        </p:nvSpPr>
        <p:spPr>
          <a:xfrm>
            <a:off x="23491163" y="7817103"/>
            <a:ext cx="1875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9BB08E-6CA4-4305-801D-E9138C22EC27}"/>
              </a:ext>
            </a:extLst>
          </p:cNvPr>
          <p:cNvSpPr txBox="1"/>
          <p:nvPr/>
        </p:nvSpPr>
        <p:spPr>
          <a:xfrm>
            <a:off x="23135458" y="6282249"/>
            <a:ext cx="10611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8(</a:t>
            </a:r>
            <a:r>
              <a:rPr lang="en-US" dirty="0" err="1"/>
              <a:t>okgt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14648D-5782-40B4-9A1A-0ACFFF0828DA}"/>
              </a:ext>
            </a:extLst>
          </p:cNvPr>
          <p:cNvSpPr txBox="1"/>
          <p:nvPr/>
        </p:nvSpPr>
        <p:spPr>
          <a:xfrm>
            <a:off x="3833772" y="3878924"/>
            <a:ext cx="16446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15(</a:t>
            </a:r>
            <a:r>
              <a:rPr lang="en-US" dirty="0" err="1"/>
              <a:t>rdhwye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BD0EE6-91AC-4CE9-A209-3A0A89F9AF97}"/>
              </a:ext>
            </a:extLst>
          </p:cNvPr>
          <p:cNvSpPr txBox="1"/>
          <p:nvPr/>
        </p:nvSpPr>
        <p:spPr>
          <a:xfrm>
            <a:off x="318240" y="12651864"/>
            <a:ext cx="119936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Note;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saya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menaruh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huruf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tersedikit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dengan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jumlah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yang lebih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sedikit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di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kiri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dan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dengan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jumlah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yang sama atau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melebihi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di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kanan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58C4FB-4B6D-4D70-B98D-C10D4B6BD435}"/>
              </a:ext>
            </a:extLst>
          </p:cNvPr>
          <p:cNvSpPr txBox="1"/>
          <p:nvPr/>
        </p:nvSpPr>
        <p:spPr>
          <a:xfrm>
            <a:off x="3163504" y="2260141"/>
            <a:ext cx="18162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25(</a:t>
            </a:r>
            <a:r>
              <a:rPr lang="en-US" dirty="0" err="1"/>
              <a:t>ardhwye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64E5B7-2505-422C-9990-76A62A7BCEBC}"/>
              </a:ext>
            </a:extLst>
          </p:cNvPr>
          <p:cNvCxnSpPr>
            <a:cxnSpLocks/>
          </p:cNvCxnSpPr>
          <p:nvPr/>
        </p:nvCxnSpPr>
        <p:spPr>
          <a:xfrm flipH="1">
            <a:off x="9126463" y="3520683"/>
            <a:ext cx="2097347" cy="20859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2263E3D-82FB-4D2D-B09A-DB6271B71EBC}"/>
              </a:ext>
            </a:extLst>
          </p:cNvPr>
          <p:cNvCxnSpPr>
            <a:cxnSpLocks/>
          </p:cNvCxnSpPr>
          <p:nvPr/>
        </p:nvCxnSpPr>
        <p:spPr>
          <a:xfrm>
            <a:off x="11234438" y="3520683"/>
            <a:ext cx="2188847" cy="22855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9F284AC-C085-4FAF-AF2A-45F1FE54EBE4}"/>
              </a:ext>
            </a:extLst>
          </p:cNvPr>
          <p:cNvSpPr txBox="1"/>
          <p:nvPr/>
        </p:nvSpPr>
        <p:spPr>
          <a:xfrm>
            <a:off x="10539142" y="4024958"/>
            <a:ext cx="14731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13(</a:t>
            </a:r>
            <a:r>
              <a:rPr lang="en-US" dirty="0" err="1"/>
              <a:t>lmspu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473A3-5D4C-4855-96E1-69ECD46B5646}"/>
              </a:ext>
            </a:extLst>
          </p:cNvPr>
          <p:cNvCxnSpPr>
            <a:cxnSpLocks/>
          </p:cNvCxnSpPr>
          <p:nvPr/>
        </p:nvCxnSpPr>
        <p:spPr>
          <a:xfrm flipH="1">
            <a:off x="18357583" y="3734995"/>
            <a:ext cx="2288397" cy="199385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1454DF7-1D81-4A5F-BA05-7F4DD9CE4B4F}"/>
              </a:ext>
            </a:extLst>
          </p:cNvPr>
          <p:cNvCxnSpPr>
            <a:cxnSpLocks/>
          </p:cNvCxnSpPr>
          <p:nvPr/>
        </p:nvCxnSpPr>
        <p:spPr>
          <a:xfrm>
            <a:off x="20645980" y="3686675"/>
            <a:ext cx="2320672" cy="19766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A15057B-0E94-485F-8201-4EE4F3B690CA}"/>
              </a:ext>
            </a:extLst>
          </p:cNvPr>
          <p:cNvSpPr txBox="1"/>
          <p:nvPr/>
        </p:nvSpPr>
        <p:spPr>
          <a:xfrm>
            <a:off x="19823493" y="4387402"/>
            <a:ext cx="14731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16(</a:t>
            </a:r>
            <a:r>
              <a:rPr lang="en-US" dirty="0" err="1"/>
              <a:t>inokgt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19DA054-D914-4F5E-8A06-00EA7D83747F}"/>
              </a:ext>
            </a:extLst>
          </p:cNvPr>
          <p:cNvCxnSpPr>
            <a:cxnSpLocks/>
          </p:cNvCxnSpPr>
          <p:nvPr/>
        </p:nvCxnSpPr>
        <p:spPr>
          <a:xfrm flipH="1">
            <a:off x="11094531" y="1852398"/>
            <a:ext cx="5061042" cy="17491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16426CE-14E9-4970-9713-22C8AA85DB25}"/>
              </a:ext>
            </a:extLst>
          </p:cNvPr>
          <p:cNvCxnSpPr>
            <a:cxnSpLocks/>
          </p:cNvCxnSpPr>
          <p:nvPr/>
        </p:nvCxnSpPr>
        <p:spPr>
          <a:xfrm>
            <a:off x="16155573" y="1810364"/>
            <a:ext cx="4608979" cy="19766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42C9AD4-8935-4E95-ADB2-DD6C240DC5EB}"/>
              </a:ext>
            </a:extLst>
          </p:cNvPr>
          <p:cNvSpPr txBox="1"/>
          <p:nvPr/>
        </p:nvSpPr>
        <p:spPr>
          <a:xfrm>
            <a:off x="14922063" y="2184016"/>
            <a:ext cx="2295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29(</a:t>
            </a:r>
            <a:r>
              <a:rPr lang="en-US" dirty="0" err="1"/>
              <a:t>lmspuinokgt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13B4D34-7F5E-4D2A-A7FC-23C6F6BFBE5E}"/>
              </a:ext>
            </a:extLst>
          </p:cNvPr>
          <p:cNvCxnSpPr>
            <a:cxnSpLocks/>
          </p:cNvCxnSpPr>
          <p:nvPr/>
        </p:nvCxnSpPr>
        <p:spPr>
          <a:xfrm>
            <a:off x="9964355" y="257745"/>
            <a:ext cx="6260893" cy="15682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D614CD-145E-4C86-A69F-C61E1AF62D70}"/>
              </a:ext>
            </a:extLst>
          </p:cNvPr>
          <p:cNvCxnSpPr>
            <a:cxnSpLocks/>
          </p:cNvCxnSpPr>
          <p:nvPr/>
        </p:nvCxnSpPr>
        <p:spPr>
          <a:xfrm flipH="1">
            <a:off x="3152177" y="311369"/>
            <a:ext cx="6880364" cy="208882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C4A7011-5C36-4D8A-A119-D7232B08F508}"/>
              </a:ext>
            </a:extLst>
          </p:cNvPr>
          <p:cNvSpPr txBox="1"/>
          <p:nvPr/>
        </p:nvSpPr>
        <p:spPr>
          <a:xfrm>
            <a:off x="8359165" y="790755"/>
            <a:ext cx="34608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54(</a:t>
            </a:r>
            <a:r>
              <a:rPr lang="en-US" dirty="0" err="1"/>
              <a:t>ardhwyelmspuinokgt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33DD336-A803-4526-AD40-DA2B2985B951}"/>
              </a:ext>
            </a:extLst>
          </p:cNvPr>
          <p:cNvCxnSpPr>
            <a:cxnSpLocks/>
          </p:cNvCxnSpPr>
          <p:nvPr/>
        </p:nvCxnSpPr>
        <p:spPr>
          <a:xfrm flipH="1">
            <a:off x="2997763" y="4927741"/>
            <a:ext cx="1235849" cy="11651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103B66B-3055-455B-952F-28A82E4EEDEE}"/>
              </a:ext>
            </a:extLst>
          </p:cNvPr>
          <p:cNvCxnSpPr>
            <a:cxnSpLocks/>
          </p:cNvCxnSpPr>
          <p:nvPr/>
        </p:nvCxnSpPr>
        <p:spPr>
          <a:xfrm>
            <a:off x="4252025" y="4927741"/>
            <a:ext cx="978417" cy="93267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0787C33-10B2-4B40-94F0-E55540D1A26E}"/>
              </a:ext>
            </a:extLst>
          </p:cNvPr>
          <p:cNvSpPr txBox="1"/>
          <p:nvPr/>
        </p:nvSpPr>
        <p:spPr>
          <a:xfrm>
            <a:off x="2861946" y="6139692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79437D9-9447-481A-BD6B-4050B275AEE5}"/>
              </a:ext>
            </a:extLst>
          </p:cNvPr>
          <p:cNvSpPr txBox="1"/>
          <p:nvPr/>
        </p:nvSpPr>
        <p:spPr>
          <a:xfrm>
            <a:off x="4343964" y="4803341"/>
            <a:ext cx="1687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10(</a:t>
            </a:r>
            <a:r>
              <a:rPr lang="en-US" dirty="0" err="1"/>
              <a:t>dhwye</a:t>
            </a:r>
            <a:r>
              <a:rPr lang="en-US" dirty="0"/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537A287-0B94-4AA7-B88F-65CDC9E13D33}"/>
              </a:ext>
            </a:extLst>
          </p:cNvPr>
          <p:cNvCxnSpPr>
            <a:cxnSpLocks/>
          </p:cNvCxnSpPr>
          <p:nvPr/>
        </p:nvCxnSpPr>
        <p:spPr>
          <a:xfrm flipH="1">
            <a:off x="2715235" y="3823877"/>
            <a:ext cx="1038749" cy="105706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FD7F336-A186-43E0-8495-60993A626392}"/>
              </a:ext>
            </a:extLst>
          </p:cNvPr>
          <p:cNvCxnSpPr>
            <a:cxnSpLocks/>
          </p:cNvCxnSpPr>
          <p:nvPr/>
        </p:nvCxnSpPr>
        <p:spPr>
          <a:xfrm>
            <a:off x="3744403" y="3823168"/>
            <a:ext cx="507622" cy="10929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97D17E0-D98E-47AB-B51D-EB6F18373B26}"/>
              </a:ext>
            </a:extLst>
          </p:cNvPr>
          <p:cNvSpPr txBox="1"/>
          <p:nvPr/>
        </p:nvSpPr>
        <p:spPr>
          <a:xfrm>
            <a:off x="2601741" y="4964185"/>
            <a:ext cx="2051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4E9E2EF-44C5-44DB-9DB3-C3FA0260FC90}"/>
              </a:ext>
            </a:extLst>
          </p:cNvPr>
          <p:cNvCxnSpPr>
            <a:cxnSpLocks/>
          </p:cNvCxnSpPr>
          <p:nvPr/>
        </p:nvCxnSpPr>
        <p:spPr>
          <a:xfrm>
            <a:off x="3152177" y="2375668"/>
            <a:ext cx="619723" cy="145695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9117F25-F417-4A7A-93E3-8F84E999A970}"/>
              </a:ext>
            </a:extLst>
          </p:cNvPr>
          <p:cNvCxnSpPr>
            <a:cxnSpLocks/>
          </p:cNvCxnSpPr>
          <p:nvPr/>
        </p:nvCxnSpPr>
        <p:spPr>
          <a:xfrm flipH="1">
            <a:off x="1593189" y="2401412"/>
            <a:ext cx="1598237" cy="18129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46C1898-B412-4EB3-B906-ED7FF5939E4F}"/>
              </a:ext>
            </a:extLst>
          </p:cNvPr>
          <p:cNvSpPr txBox="1"/>
          <p:nvPr/>
        </p:nvSpPr>
        <p:spPr>
          <a:xfrm>
            <a:off x="1286674" y="436963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40057E-C5F2-4613-9C06-259FF1696227}"/>
              </a:ext>
            </a:extLst>
          </p:cNvPr>
          <p:cNvSpPr txBox="1"/>
          <p:nvPr/>
        </p:nvSpPr>
        <p:spPr>
          <a:xfrm>
            <a:off x="6930625" y="131012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811FB4-93BE-498B-90A4-B20741B9A826}"/>
              </a:ext>
            </a:extLst>
          </p:cNvPr>
          <p:cNvSpPr txBox="1"/>
          <p:nvPr/>
        </p:nvSpPr>
        <p:spPr>
          <a:xfrm>
            <a:off x="2002511" y="301870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9FD6419-C17A-4ABE-8751-E6DECD6D0DEB}"/>
              </a:ext>
            </a:extLst>
          </p:cNvPr>
          <p:cNvSpPr txBox="1"/>
          <p:nvPr/>
        </p:nvSpPr>
        <p:spPr>
          <a:xfrm>
            <a:off x="2910541" y="397766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4132D4-4134-4098-91FF-2D51F7DB98E1}"/>
              </a:ext>
            </a:extLst>
          </p:cNvPr>
          <p:cNvSpPr txBox="1"/>
          <p:nvPr/>
        </p:nvSpPr>
        <p:spPr>
          <a:xfrm>
            <a:off x="3364832" y="497602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BD171B1-46DA-46C7-B90C-D2C06758A84D}"/>
              </a:ext>
            </a:extLst>
          </p:cNvPr>
          <p:cNvSpPr txBox="1"/>
          <p:nvPr/>
        </p:nvSpPr>
        <p:spPr>
          <a:xfrm>
            <a:off x="4253265" y="618378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D0D5D97-3A66-4C9A-8CC2-DF96E7935748}"/>
              </a:ext>
            </a:extLst>
          </p:cNvPr>
          <p:cNvSpPr txBox="1"/>
          <p:nvPr/>
        </p:nvSpPr>
        <p:spPr>
          <a:xfrm>
            <a:off x="2399889" y="839887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4F90CC4-545A-45D7-BA6D-7400CFA5ECCF}"/>
              </a:ext>
            </a:extLst>
          </p:cNvPr>
          <p:cNvSpPr txBox="1"/>
          <p:nvPr/>
        </p:nvSpPr>
        <p:spPr>
          <a:xfrm>
            <a:off x="4083574" y="1069483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B2058FF-3BC8-43A6-81F4-1D3BE904C080}"/>
              </a:ext>
            </a:extLst>
          </p:cNvPr>
          <p:cNvSpPr txBox="1"/>
          <p:nvPr/>
        </p:nvSpPr>
        <p:spPr>
          <a:xfrm>
            <a:off x="7998085" y="629363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33FC714-7FD7-4A3F-BC3D-858ACEA54366}"/>
              </a:ext>
            </a:extLst>
          </p:cNvPr>
          <p:cNvSpPr txBox="1"/>
          <p:nvPr/>
        </p:nvSpPr>
        <p:spPr>
          <a:xfrm>
            <a:off x="9884057" y="420684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711AA72-6C1E-4E66-86AC-39DCCB67F812}"/>
              </a:ext>
            </a:extLst>
          </p:cNvPr>
          <p:cNvSpPr txBox="1"/>
          <p:nvPr/>
        </p:nvSpPr>
        <p:spPr>
          <a:xfrm>
            <a:off x="12991837" y="231720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E7DE38C-C51E-411C-A60A-8660094D18E5}"/>
              </a:ext>
            </a:extLst>
          </p:cNvPr>
          <p:cNvSpPr txBox="1"/>
          <p:nvPr/>
        </p:nvSpPr>
        <p:spPr>
          <a:xfrm>
            <a:off x="12471370" y="637565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324EA48-E2DD-429B-90CA-7E599F41DC56}"/>
              </a:ext>
            </a:extLst>
          </p:cNvPr>
          <p:cNvSpPr txBox="1"/>
          <p:nvPr/>
        </p:nvSpPr>
        <p:spPr>
          <a:xfrm>
            <a:off x="13883003" y="780921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72D3AD-9654-46B2-8ABA-A8E2C67D1E91}"/>
              </a:ext>
            </a:extLst>
          </p:cNvPr>
          <p:cNvSpPr txBox="1"/>
          <p:nvPr/>
        </p:nvSpPr>
        <p:spPr>
          <a:xfrm>
            <a:off x="19001079" y="4377751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4883D8-72C4-4BD0-B514-32E7197FE044}"/>
              </a:ext>
            </a:extLst>
          </p:cNvPr>
          <p:cNvSpPr txBox="1"/>
          <p:nvPr/>
        </p:nvSpPr>
        <p:spPr>
          <a:xfrm>
            <a:off x="17171129" y="629363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8C9E807-E285-4CB4-99B4-0B8423C05321}"/>
              </a:ext>
            </a:extLst>
          </p:cNvPr>
          <p:cNvSpPr txBox="1"/>
          <p:nvPr/>
        </p:nvSpPr>
        <p:spPr>
          <a:xfrm>
            <a:off x="19242972" y="1048659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5A7D324-E935-4745-88C8-1E24A857823D}"/>
              </a:ext>
            </a:extLst>
          </p:cNvPr>
          <p:cNvSpPr txBox="1"/>
          <p:nvPr/>
        </p:nvSpPr>
        <p:spPr>
          <a:xfrm>
            <a:off x="20800746" y="845423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CB794D0-BC7C-4253-9335-961F2FB6194B}"/>
              </a:ext>
            </a:extLst>
          </p:cNvPr>
          <p:cNvSpPr txBox="1"/>
          <p:nvPr/>
        </p:nvSpPr>
        <p:spPr>
          <a:xfrm>
            <a:off x="22065335" y="640830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B84E9C2-6816-4982-8AFB-28124E6F0FBE}"/>
              </a:ext>
            </a:extLst>
          </p:cNvPr>
          <p:cNvSpPr txBox="1"/>
          <p:nvPr/>
        </p:nvSpPr>
        <p:spPr>
          <a:xfrm>
            <a:off x="13157936" y="111372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5B63780-C6BD-403D-AEE5-5799E769E359}"/>
              </a:ext>
            </a:extLst>
          </p:cNvPr>
          <p:cNvSpPr txBox="1"/>
          <p:nvPr/>
        </p:nvSpPr>
        <p:spPr>
          <a:xfrm>
            <a:off x="3737848" y="2951876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4C78C80-7E73-4373-9CDB-9586DBAE29E1}"/>
              </a:ext>
            </a:extLst>
          </p:cNvPr>
          <p:cNvSpPr txBox="1"/>
          <p:nvPr/>
        </p:nvSpPr>
        <p:spPr>
          <a:xfrm>
            <a:off x="4078106" y="429624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6CDD8F2-6031-48F6-B2FA-98D0DD0F7B1C}"/>
              </a:ext>
            </a:extLst>
          </p:cNvPr>
          <p:cNvSpPr txBox="1"/>
          <p:nvPr/>
        </p:nvSpPr>
        <p:spPr>
          <a:xfrm>
            <a:off x="4937915" y="5186112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80D561-6FE3-4146-BE49-897278FC5A8B}"/>
              </a:ext>
            </a:extLst>
          </p:cNvPr>
          <p:cNvSpPr txBox="1"/>
          <p:nvPr/>
        </p:nvSpPr>
        <p:spPr>
          <a:xfrm>
            <a:off x="6113971" y="6237226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629F764-0B22-4D91-BB13-65327C6F6F38}"/>
              </a:ext>
            </a:extLst>
          </p:cNvPr>
          <p:cNvSpPr txBox="1"/>
          <p:nvPr/>
        </p:nvSpPr>
        <p:spPr>
          <a:xfrm>
            <a:off x="6196727" y="1035201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9895948-C4F5-4B68-AFB4-5355D4C4597B}"/>
              </a:ext>
            </a:extLst>
          </p:cNvPr>
          <p:cNvSpPr txBox="1"/>
          <p:nvPr/>
        </p:nvSpPr>
        <p:spPr>
          <a:xfrm>
            <a:off x="4705593" y="8501981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D4109E-E4D7-4F98-899B-ED67E6EA70DD}"/>
              </a:ext>
            </a:extLst>
          </p:cNvPr>
          <p:cNvSpPr txBox="1"/>
          <p:nvPr/>
        </p:nvSpPr>
        <p:spPr>
          <a:xfrm>
            <a:off x="10165594" y="6046287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6DE3791-231F-4CCA-B031-7FD8FE5EBA6A}"/>
              </a:ext>
            </a:extLst>
          </p:cNvPr>
          <p:cNvSpPr txBox="1"/>
          <p:nvPr/>
        </p:nvSpPr>
        <p:spPr>
          <a:xfrm>
            <a:off x="12629231" y="446795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588AA80-1114-478B-A4F3-D19554834ACA}"/>
              </a:ext>
            </a:extLst>
          </p:cNvPr>
          <p:cNvSpPr txBox="1"/>
          <p:nvPr/>
        </p:nvSpPr>
        <p:spPr>
          <a:xfrm>
            <a:off x="18337041" y="2300756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B47AB3C-A6B9-46F3-89A9-A092CB1C5777}"/>
              </a:ext>
            </a:extLst>
          </p:cNvPr>
          <p:cNvSpPr txBox="1"/>
          <p:nvPr/>
        </p:nvSpPr>
        <p:spPr>
          <a:xfrm>
            <a:off x="14423495" y="6237226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B485D9F-9117-418B-8F8F-1CE9F6C4AC3A}"/>
              </a:ext>
            </a:extLst>
          </p:cNvPr>
          <p:cNvSpPr txBox="1"/>
          <p:nvPr/>
        </p:nvSpPr>
        <p:spPr>
          <a:xfrm>
            <a:off x="15881459" y="818363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3FA0A7-69CF-4D31-81AB-3A3C9BFF592D}"/>
              </a:ext>
            </a:extLst>
          </p:cNvPr>
          <p:cNvSpPr txBox="1"/>
          <p:nvPr/>
        </p:nvSpPr>
        <p:spPr>
          <a:xfrm>
            <a:off x="22339449" y="415144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FDC5EC2-F38A-42CD-BC5D-5A06571FBFF3}"/>
              </a:ext>
            </a:extLst>
          </p:cNvPr>
          <p:cNvSpPr txBox="1"/>
          <p:nvPr/>
        </p:nvSpPr>
        <p:spPr>
          <a:xfrm>
            <a:off x="19075818" y="626717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F02F68-8180-4E2E-94BB-D5140995A75B}"/>
              </a:ext>
            </a:extLst>
          </p:cNvPr>
          <p:cNvSpPr txBox="1"/>
          <p:nvPr/>
        </p:nvSpPr>
        <p:spPr>
          <a:xfrm>
            <a:off x="23381650" y="683565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4433594-B4C7-4F9C-A38E-C41989A25BCE}"/>
              </a:ext>
            </a:extLst>
          </p:cNvPr>
          <p:cNvSpPr txBox="1"/>
          <p:nvPr/>
        </p:nvSpPr>
        <p:spPr>
          <a:xfrm>
            <a:off x="22486510" y="8117577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9136387-A81F-4062-AF12-422A45672499}"/>
              </a:ext>
            </a:extLst>
          </p:cNvPr>
          <p:cNvSpPr txBox="1"/>
          <p:nvPr/>
        </p:nvSpPr>
        <p:spPr>
          <a:xfrm>
            <a:off x="21820228" y="10208921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61709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2EB73-9AFF-4258-9B3A-6D581A51084A}"/>
              </a:ext>
            </a:extLst>
          </p:cNvPr>
          <p:cNvSpPr txBox="1"/>
          <p:nvPr/>
        </p:nvSpPr>
        <p:spPr>
          <a:xfrm>
            <a:off x="378364" y="1035983"/>
            <a:ext cx="19481261" cy="10443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Encoding yang </a:t>
            </a:r>
            <a:r>
              <a:rPr kumimoji="0" lang="en-US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baru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a : 00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d : 0110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e : 11110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g : 10111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h : 001110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: 0011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k : 100111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l : 0001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m : 1001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n : 1011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o : 000111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p : 01101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r : 010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s : 0101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t : 1111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u : 11101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w : 0101110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dirty="0" err="1">
                <a:solidFill>
                  <a:srgbClr val="000000"/>
                </a:solidFill>
              </a:rPr>
              <a:t>huruf</a:t>
            </a:r>
            <a:r>
              <a:rPr lang="en-ID" dirty="0">
                <a:solidFill>
                  <a:srgbClr val="000000"/>
                </a:solidFill>
              </a:rPr>
              <a:t> y : 1101110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D" dirty="0">
              <a:solidFill>
                <a:srgbClr val="000000"/>
              </a:solidFill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Encoding </a:t>
            </a:r>
            <a:r>
              <a:rPr lang="en-US" b="1" dirty="0" err="1">
                <a:solidFill>
                  <a:srgbClr val="000000"/>
                </a:solidFill>
              </a:rPr>
              <a:t>codenya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  <a:sym typeface="Wingdings" panose="05000000000000000000" pitchFamily="2" charset="2"/>
              </a:rPr>
              <a:t>: (</a:t>
            </a:r>
            <a:r>
              <a:rPr lang="en-ID" dirty="0">
                <a:solidFill>
                  <a:srgbClr val="000000"/>
                </a:solidFill>
              </a:rPr>
              <a:t>s e m u a    p a s </a:t>
            </a:r>
            <a:r>
              <a:rPr lang="en-ID" dirty="0" err="1">
                <a:solidFill>
                  <a:srgbClr val="000000"/>
                </a:solidFill>
              </a:rPr>
              <a:t>s</a:t>
            </a:r>
            <a:r>
              <a:rPr lang="en-ID" dirty="0">
                <a:solidFill>
                  <a:srgbClr val="000000"/>
                </a:solidFill>
              </a:rPr>
              <a:t> w o r d    l u k m a n    t e r d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r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   d a r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   t e m p a t     d a n     t a n g </a:t>
            </a:r>
            <a:r>
              <a:rPr lang="en-ID" dirty="0" err="1">
                <a:solidFill>
                  <a:srgbClr val="000000"/>
                </a:solidFill>
              </a:rPr>
              <a:t>g</a:t>
            </a:r>
            <a:r>
              <a:rPr lang="en-ID" dirty="0">
                <a:solidFill>
                  <a:srgbClr val="000000"/>
                </a:solidFill>
              </a:rPr>
              <a:t> a l     </a:t>
            </a:r>
            <a:r>
              <a:rPr lang="en-ID" dirty="0" err="1">
                <a:solidFill>
                  <a:srgbClr val="000000"/>
                </a:solidFill>
              </a:rPr>
              <a:t>l</a:t>
            </a:r>
            <a:r>
              <a:rPr lang="en-ID" dirty="0">
                <a:solidFill>
                  <a:srgbClr val="000000"/>
                </a:solidFill>
              </a:rPr>
              <a:t> a h </a:t>
            </a:r>
            <a:r>
              <a:rPr lang="en-ID" dirty="0" err="1">
                <a:solidFill>
                  <a:srgbClr val="000000"/>
                </a:solidFill>
              </a:rPr>
              <a:t>i</a:t>
            </a:r>
            <a:r>
              <a:rPr lang="en-ID" dirty="0">
                <a:solidFill>
                  <a:srgbClr val="000000"/>
                </a:solidFill>
              </a:rPr>
              <a:t> r n y a)</a:t>
            </a:r>
          </a:p>
          <a:p>
            <a:pPr algn="l"/>
            <a:endParaRPr lang="en-ID" dirty="0">
              <a:solidFill>
                <a:srgbClr val="000000"/>
              </a:solidFill>
            </a:endParaRPr>
          </a:p>
          <a:p>
            <a:pPr algn="l"/>
            <a:r>
              <a:rPr lang="en-ID" dirty="0">
                <a:solidFill>
                  <a:srgbClr val="000000"/>
                </a:solidFill>
              </a:rPr>
              <a:t>0101 11110 1001 11101 00 01101 00 0101 0101 0101110 000111 010 0110 0001 11101 100111 1001 00 1011 1111 11110 010 0110 0011</a:t>
            </a:r>
          </a:p>
          <a:p>
            <a:pPr algn="l"/>
            <a:r>
              <a:rPr lang="en-ID" dirty="0">
                <a:solidFill>
                  <a:srgbClr val="000000"/>
                </a:solidFill>
              </a:rPr>
              <a:t>010 0011 0110 00 010 0011 1111 11110 1001 01101 00 1111 0110 00 1011 1111 00 1011 101111 101111 00 0001 0001 00 001110 0011</a:t>
            </a:r>
          </a:p>
          <a:p>
            <a:pPr algn="l"/>
            <a:r>
              <a:rPr lang="en-ID" dirty="0">
                <a:solidFill>
                  <a:srgbClr val="000000"/>
                </a:solidFill>
              </a:rPr>
              <a:t>010 1011 1101110 00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612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977</Words>
  <Application>Microsoft Office PowerPoint</Application>
  <PresentationFormat>Custom</PresentationFormat>
  <Paragraphs>309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Muhammad Mikhail Ghrilman</cp:lastModifiedBy>
  <cp:revision>82</cp:revision>
  <dcterms:modified xsi:type="dcterms:W3CDTF">2022-02-22T09:05:15Z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