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603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511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906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9670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501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773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015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94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0168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047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70B6-17E9-42AF-9D91-86B995B7E61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1CFF-67AF-42A8-B8F4-7D361F4CD15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765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70B6-17E9-42AF-9D91-86B995B7E61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1CFF-67AF-42A8-B8F4-7D361F4CD15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9099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99.100:8080/" TargetMode="External"/><Relationship Id="rId2" Type="http://schemas.openxmlformats.org/officeDocument/2006/relationships/hyperlink" Target="https://github.com/MikhailGlushko/Final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Глушко Михаил Владимирович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Максим Верес</a:t>
            </a:r>
          </a:p>
          <a:p>
            <a:pPr algn="r"/>
            <a:r>
              <a:rPr lang="ru-RU" dirty="0" smtClean="0"/>
              <a:t>Александр Галкин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5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заказа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944" y="1484784"/>
            <a:ext cx="5448506" cy="494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43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заказов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70927"/>
            <a:ext cx="5832648" cy="489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97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заказом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08212"/>
            <a:ext cx="5524893" cy="47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57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Оставить отзыв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056783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60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Развертывание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200" b="1" dirty="0" smtClean="0"/>
              <a:t>Установка</a:t>
            </a:r>
          </a:p>
          <a:p>
            <a:r>
              <a:rPr lang="ru-RU" sz="1200" dirty="0" smtClean="0"/>
              <a:t>Клонировать репозиторий </a:t>
            </a:r>
            <a:r>
              <a:rPr lang="ru-RU" sz="1200" i="1" dirty="0" smtClean="0"/>
              <a:t>git </a:t>
            </a:r>
            <a:r>
              <a:rPr lang="en-GB" sz="1200" i="1" dirty="0" smtClean="0"/>
              <a:t>clone</a:t>
            </a:r>
            <a:r>
              <a:rPr lang="ru-RU" sz="1200" i="1" dirty="0" smtClean="0"/>
              <a:t> </a:t>
            </a:r>
            <a:r>
              <a:rPr lang="ru-RU" sz="1200" i="1" dirty="0" smtClean="0">
                <a:hlinkClick r:id="rId2"/>
              </a:rPr>
              <a:t>https://github.com/MikhailGlushko/FinalProject</a:t>
            </a:r>
            <a:r>
              <a:rPr lang="ru-RU" sz="1200" dirty="0" smtClean="0"/>
              <a:t>;</a:t>
            </a:r>
          </a:p>
          <a:p>
            <a:r>
              <a:rPr lang="ru-RU" sz="1200" dirty="0" smtClean="0"/>
              <a:t>Запустить </a:t>
            </a:r>
            <a:r>
              <a:rPr lang="en-GB" sz="1200" dirty="0" smtClean="0"/>
              <a:t>MySQL</a:t>
            </a:r>
            <a:r>
              <a:rPr lang="ru-RU" sz="1200" dirty="0" smtClean="0"/>
              <a:t> сервер, создать там схему </a:t>
            </a:r>
            <a:r>
              <a:rPr lang="en-GB" sz="1200" dirty="0" smtClean="0"/>
              <a:t>repair_agency</a:t>
            </a:r>
            <a:r>
              <a:rPr lang="ru-RU" sz="1200" dirty="0" smtClean="0"/>
              <a:t>;</a:t>
            </a:r>
            <a:endParaRPr lang="ru-RU" sz="1200" dirty="0"/>
          </a:p>
          <a:p>
            <a:r>
              <a:rPr lang="ru-RU" sz="1200" dirty="0" smtClean="0"/>
              <a:t>Запустить </a:t>
            </a:r>
            <a:r>
              <a:rPr lang="en-GB" sz="1200" dirty="0" smtClean="0"/>
              <a:t>Tomcat</a:t>
            </a:r>
            <a:r>
              <a:rPr lang="ru-RU" sz="1200" dirty="0" smtClean="0"/>
              <a:t> сервер;</a:t>
            </a:r>
            <a:endParaRPr lang="ru-RU" sz="1200" dirty="0"/>
          </a:p>
          <a:p>
            <a:r>
              <a:rPr lang="ru-RU" sz="1200" dirty="0" smtClean="0"/>
              <a:t>Настроить параметры подключения flyway-maven-plugin для развертывания базы данных pom.xml: project/profiles/profile:prod/build/plugins/plugin:flyway-maven-plugin</a:t>
            </a:r>
            <a:r>
              <a:rPr lang="ru-RU" sz="1200" b="1" dirty="0" smtClean="0"/>
              <a:t> </a:t>
            </a:r>
            <a:r>
              <a:rPr lang="ru-RU" sz="1200" dirty="0" smtClean="0"/>
              <a:t>(пользователь с правами создания таблиц);</a:t>
            </a:r>
            <a:endParaRPr lang="ru-RU" sz="1200" dirty="0"/>
          </a:p>
          <a:p>
            <a:r>
              <a:rPr lang="ru-RU" sz="1200" dirty="0" smtClean="0"/>
              <a:t>Развернуть базу данных, выполнив из каталога проекта команду </a:t>
            </a:r>
            <a:r>
              <a:rPr lang="ru-RU" sz="1200" i="1" dirty="0" smtClean="0"/>
              <a:t>mvn -Pprod flyway:clean flyway:migrate</a:t>
            </a:r>
            <a:r>
              <a:rPr lang="ru-RU" sz="1200" dirty="0" smtClean="0"/>
              <a:t>;</a:t>
            </a:r>
            <a:endParaRPr lang="ru-RU" sz="1200" dirty="0"/>
          </a:p>
          <a:p>
            <a:r>
              <a:rPr lang="ru-RU" sz="1200" dirty="0" smtClean="0"/>
              <a:t>Настроить параметры подключения приложения к серверу MySQL src/main/config/prod/META-INF/context.xml</a:t>
            </a:r>
            <a:r>
              <a:rPr lang="ru-RU" sz="1200" b="1" dirty="0" smtClean="0"/>
              <a:t> </a:t>
            </a:r>
            <a:r>
              <a:rPr lang="ru-RU" sz="1200" dirty="0" smtClean="0"/>
              <a:t>(пользователь с параметрами просмотра, добавления, удаления, изменения);</a:t>
            </a:r>
            <a:endParaRPr lang="ru-RU" sz="1200" dirty="0"/>
          </a:p>
          <a:p>
            <a:r>
              <a:rPr lang="ru-RU" sz="1200" dirty="0" smtClean="0"/>
              <a:t>Настроить параметры подключения maven к серверу Apache Tomcat pom.xml: project/profiles/profile:prod/build/plugins/plugin:tomcat7-maven-plugin;</a:t>
            </a:r>
            <a:endParaRPr lang="ru-RU" sz="1200" dirty="0"/>
          </a:p>
          <a:p>
            <a:r>
              <a:rPr lang="ru-RU" sz="1200" dirty="0" smtClean="0"/>
              <a:t>Выполнить из каталога проекта развертывание приложения командой </a:t>
            </a:r>
            <a:r>
              <a:rPr lang="ru-RU" sz="1200" i="1" dirty="0" smtClean="0"/>
              <a:t>mvn -Pprod tomcat7:redeploy</a:t>
            </a:r>
            <a:r>
              <a:rPr lang="ru-RU" sz="1200" dirty="0" smtClean="0"/>
              <a:t>.</a:t>
            </a:r>
          </a:p>
          <a:p>
            <a:pPr marL="0" indent="0" algn="ctr">
              <a:buNone/>
            </a:pP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b="1" dirty="0" smtClean="0"/>
              <a:t>Запуск</a:t>
            </a:r>
          </a:p>
          <a:p>
            <a:pPr marL="0" indent="0" algn="ctr">
              <a:buNone/>
            </a:pPr>
            <a:r>
              <a:rPr lang="ru-RU" sz="1200" dirty="0" smtClean="0"/>
              <a:t>перейти по полученной ссылке вида </a:t>
            </a:r>
            <a:r>
              <a:rPr lang="ru-RU" sz="1200" i="1" dirty="0" smtClean="0">
                <a:hlinkClick r:id="rId3"/>
              </a:rPr>
              <a:t>http://192.168.99.100:8080</a:t>
            </a:r>
            <a:endParaRPr lang="ru-RU" sz="1200" i="1" dirty="0" smtClean="0"/>
          </a:p>
          <a:p>
            <a:pPr marL="0" indent="0" algn="ctr">
              <a:buNone/>
            </a:pP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b="1" dirty="0" smtClean="0"/>
              <a:t>Тестовые пользователи</a:t>
            </a:r>
          </a:p>
          <a:p>
            <a:pPr marL="0" indent="0" algn="ctr">
              <a:buNone/>
            </a:pPr>
            <a:r>
              <a:rPr lang="ru-RU" sz="1200" b="1" dirty="0" smtClean="0"/>
              <a:t>- </a:t>
            </a:r>
            <a:r>
              <a:rPr lang="ru-RU" sz="1200" dirty="0" smtClean="0"/>
              <a:t>admin/P@ssw0rd - Администратор;</a:t>
            </a:r>
            <a:br>
              <a:rPr lang="ru-RU" sz="1200" dirty="0" smtClean="0"/>
            </a:br>
            <a:r>
              <a:rPr lang="ru-RU" sz="1200" b="1" dirty="0" smtClean="0"/>
              <a:t>- </a:t>
            </a:r>
            <a:r>
              <a:rPr lang="ru-RU" sz="1200" dirty="0" smtClean="0"/>
              <a:t>manager/P@ssw0rd - Менеджер;</a:t>
            </a:r>
            <a:br>
              <a:rPr lang="ru-RU" sz="1200" dirty="0" smtClean="0"/>
            </a:br>
            <a:r>
              <a:rPr lang="ru-RU" sz="1200" b="1" dirty="0" smtClean="0"/>
              <a:t>- </a:t>
            </a:r>
            <a:r>
              <a:rPr lang="ru-RU" sz="1200" dirty="0" smtClean="0"/>
              <a:t>master/P@ssw0rd - Мастер;</a:t>
            </a:r>
            <a:br>
              <a:rPr lang="ru-RU" sz="1200" dirty="0" smtClean="0"/>
            </a:br>
            <a:r>
              <a:rPr lang="ru-RU" sz="1200" b="1" dirty="0" smtClean="0"/>
              <a:t>- </a:t>
            </a:r>
            <a:r>
              <a:rPr lang="ru-RU" sz="1200" dirty="0" smtClean="0"/>
              <a:t>customer/P@ssw0rd - Клиент.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1810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Финальный проект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Система </a:t>
            </a:r>
            <a:r>
              <a:rPr lang="ru-RU" b="1" dirty="0"/>
              <a:t>Ремонтное</a:t>
            </a:r>
            <a:r>
              <a:rPr lang="ru-RU" dirty="0"/>
              <a:t> </a:t>
            </a:r>
            <a:r>
              <a:rPr lang="ru-RU" b="1" dirty="0" smtClean="0"/>
              <a:t>Агентство</a:t>
            </a:r>
            <a:r>
              <a:rPr lang="ru-RU" dirty="0" smtClean="0"/>
              <a:t>. </a:t>
            </a:r>
            <a:r>
              <a:rPr lang="ru-RU" b="1" dirty="0"/>
              <a:t>Пользователь</a:t>
            </a:r>
            <a:r>
              <a:rPr lang="ru-RU" dirty="0"/>
              <a:t> может создать заявку на ремонт изделия. </a:t>
            </a:r>
            <a:r>
              <a:rPr lang="ru-RU" b="1" dirty="0"/>
              <a:t>Менеджер</a:t>
            </a:r>
            <a:r>
              <a:rPr lang="ru-RU" dirty="0"/>
              <a:t> может принять заявку указав цену, либо отклонить заявку, указав причину. </a:t>
            </a:r>
            <a:r>
              <a:rPr lang="ru-RU" b="1" dirty="0"/>
              <a:t>Мастер</a:t>
            </a:r>
            <a:r>
              <a:rPr lang="ru-RU" dirty="0"/>
              <a:t> может выполнить принятую </a:t>
            </a:r>
            <a:r>
              <a:rPr lang="ru-RU" b="1" dirty="0"/>
              <a:t>Менеджером</a:t>
            </a:r>
            <a:r>
              <a:rPr lang="ru-RU" dirty="0"/>
              <a:t> заявку. </a:t>
            </a:r>
            <a:r>
              <a:rPr lang="ru-RU" b="1" dirty="0"/>
              <a:t>Пользователь</a:t>
            </a:r>
            <a:r>
              <a:rPr lang="ru-RU" dirty="0"/>
              <a:t> может оставить </a:t>
            </a:r>
            <a:r>
              <a:rPr lang="ru-RU" b="1" dirty="0"/>
              <a:t>Отзыв</a:t>
            </a:r>
            <a:r>
              <a:rPr lang="ru-RU" dirty="0"/>
              <a:t> о выполненных работах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67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баз</a:t>
            </a:r>
            <a:r>
              <a:rPr lang="ru-RU" dirty="0" smtClean="0"/>
              <a:t>ы данных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6407"/>
            <a:ext cx="8280920" cy="456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8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1</a:t>
            </a:r>
            <a:r>
              <a:rPr lang="en-US" dirty="0" smtClean="0"/>
              <a:t>/</a:t>
            </a:r>
            <a:r>
              <a:rPr lang="ru-RU" dirty="0" smtClean="0"/>
              <a:t>3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3307804" y="1870111"/>
            <a:ext cx="4288531" cy="429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3307805" y="1643953"/>
            <a:ext cx="1648198" cy="2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Tomcat</a:t>
            </a:r>
            <a:endParaRPr lang="uk-UA" dirty="0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479675" y="2532322"/>
            <a:ext cx="11521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uk-UA" dirty="0"/>
          </a:p>
        </p:txBody>
      </p:sp>
      <p:cxnSp>
        <p:nvCxnSpPr>
          <p:cNvPr id="60" name="Прямая со стрелкой 59"/>
          <p:cNvCxnSpPr/>
          <p:nvPr/>
        </p:nvCxnSpPr>
        <p:spPr>
          <a:xfrm>
            <a:off x="1631803" y="2657754"/>
            <a:ext cx="16760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1631804" y="3017794"/>
            <a:ext cx="16760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31803" y="2576454"/>
            <a:ext cx="1143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 Request</a:t>
            </a:r>
            <a:endParaRPr lang="uk-UA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631804" y="2782025"/>
            <a:ext cx="1249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 Response</a:t>
            </a:r>
            <a:endParaRPr lang="uk-UA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2338759" y="2369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uk-UA" dirty="0"/>
          </a:p>
        </p:txBody>
      </p:sp>
      <p:sp>
        <p:nvSpPr>
          <p:cNvPr id="65" name="TextBox 64"/>
          <p:cNvSpPr txBox="1"/>
          <p:nvPr/>
        </p:nvSpPr>
        <p:spPr>
          <a:xfrm>
            <a:off x="2338759" y="3035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uk-UA" dirty="0"/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3994032" y="2492859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uk-UA" dirty="0"/>
          </a:p>
        </p:txBody>
      </p:sp>
      <p:cxnSp>
        <p:nvCxnSpPr>
          <p:cNvPr id="74" name="Прямая со стрелкой 73"/>
          <p:cNvCxnSpPr/>
          <p:nvPr/>
        </p:nvCxnSpPr>
        <p:spPr>
          <a:xfrm>
            <a:off x="3281938" y="2632345"/>
            <a:ext cx="7112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3281938" y="2992385"/>
            <a:ext cx="7112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86698" y="2344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uk-UA" dirty="0"/>
          </a:p>
        </p:txBody>
      </p:sp>
      <p:sp>
        <p:nvSpPr>
          <p:cNvPr id="77" name="TextBox 76"/>
          <p:cNvSpPr txBox="1"/>
          <p:nvPr/>
        </p:nvSpPr>
        <p:spPr>
          <a:xfrm>
            <a:off x="3486698" y="26943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5</a:t>
            </a:r>
            <a:endParaRPr lang="uk-UA" dirty="0"/>
          </a:p>
        </p:txBody>
      </p:sp>
      <p:sp>
        <p:nvSpPr>
          <p:cNvPr id="78" name="Скругленный прямоугольник 77"/>
          <p:cNvSpPr/>
          <p:nvPr/>
        </p:nvSpPr>
        <p:spPr>
          <a:xfrm>
            <a:off x="5717456" y="2462407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uk-UA" dirty="0"/>
          </a:p>
        </p:txBody>
      </p:sp>
      <p:cxnSp>
        <p:nvCxnSpPr>
          <p:cNvPr id="79" name="Прямая со стрелкой 78"/>
          <p:cNvCxnSpPr/>
          <p:nvPr/>
        </p:nvCxnSpPr>
        <p:spPr>
          <a:xfrm>
            <a:off x="5199985" y="2615565"/>
            <a:ext cx="517471" cy="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6725568" y="3110479"/>
            <a:ext cx="0" cy="58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V="1">
            <a:off x="5933480" y="3110479"/>
            <a:ext cx="0" cy="58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5284520" y="2977733"/>
            <a:ext cx="432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50145" y="2307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uk-UA" dirty="0"/>
          </a:p>
        </p:txBody>
      </p:sp>
      <p:sp>
        <p:nvSpPr>
          <p:cNvPr id="84" name="TextBox 83"/>
          <p:cNvSpPr txBox="1"/>
          <p:nvPr/>
        </p:nvSpPr>
        <p:spPr>
          <a:xfrm>
            <a:off x="6725568" y="321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uk-UA" dirty="0"/>
          </a:p>
        </p:txBody>
      </p:sp>
      <p:sp>
        <p:nvSpPr>
          <p:cNvPr id="85" name="TextBox 84"/>
          <p:cNvSpPr txBox="1"/>
          <p:nvPr/>
        </p:nvSpPr>
        <p:spPr>
          <a:xfrm>
            <a:off x="5933480" y="32194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uk-UA" dirty="0"/>
          </a:p>
        </p:txBody>
      </p:sp>
      <p:sp>
        <p:nvSpPr>
          <p:cNvPr id="86" name="TextBox 85"/>
          <p:cNvSpPr txBox="1"/>
          <p:nvPr/>
        </p:nvSpPr>
        <p:spPr>
          <a:xfrm>
            <a:off x="5307877" y="2631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4</a:t>
            </a:r>
            <a:endParaRPr lang="uk-UA" dirty="0"/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5726581" y="3693671"/>
            <a:ext cx="13569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 Command</a:t>
            </a:r>
            <a:endParaRPr lang="uk-UA" dirty="0"/>
          </a:p>
        </p:txBody>
      </p:sp>
      <p:sp>
        <p:nvSpPr>
          <p:cNvPr id="89" name="Скругленный прямоугольник 88"/>
          <p:cNvSpPr/>
          <p:nvPr/>
        </p:nvSpPr>
        <p:spPr>
          <a:xfrm>
            <a:off x="5726581" y="4857265"/>
            <a:ext cx="13569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 Service</a:t>
            </a:r>
            <a:endParaRPr lang="uk-UA" dirty="0"/>
          </a:p>
        </p:txBody>
      </p:sp>
      <p:cxnSp>
        <p:nvCxnSpPr>
          <p:cNvPr id="90" name="Прямая со стрелкой 89"/>
          <p:cNvCxnSpPr/>
          <p:nvPr/>
        </p:nvCxnSpPr>
        <p:spPr>
          <a:xfrm>
            <a:off x="6732240" y="4201031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V="1">
            <a:off x="5940307" y="4201031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940307" y="43695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uk-UA" dirty="0"/>
          </a:p>
        </p:txBody>
      </p:sp>
      <p:sp>
        <p:nvSpPr>
          <p:cNvPr id="93" name="TextBox 92"/>
          <p:cNvSpPr txBox="1"/>
          <p:nvPr/>
        </p:nvSpPr>
        <p:spPr>
          <a:xfrm>
            <a:off x="6718586" y="4348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uk-UA" dirty="0"/>
          </a:p>
        </p:txBody>
      </p:sp>
      <p:sp>
        <p:nvSpPr>
          <p:cNvPr id="94" name="Скругленный прямоугольник 93"/>
          <p:cNvSpPr/>
          <p:nvPr/>
        </p:nvSpPr>
        <p:spPr>
          <a:xfrm>
            <a:off x="3901797" y="4849103"/>
            <a:ext cx="1332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DAO</a:t>
            </a:r>
            <a:endParaRPr lang="uk-UA" dirty="0"/>
          </a:p>
        </p:txBody>
      </p:sp>
      <p:cxnSp>
        <p:nvCxnSpPr>
          <p:cNvPr id="95" name="Прямая со стрелкой 94"/>
          <p:cNvCxnSpPr/>
          <p:nvPr/>
        </p:nvCxnSpPr>
        <p:spPr>
          <a:xfrm>
            <a:off x="5236489" y="501317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01226" y="4996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uk-UA" dirty="0"/>
          </a:p>
        </p:txBody>
      </p:sp>
      <p:cxnSp>
        <p:nvCxnSpPr>
          <p:cNvPr id="97" name="Прямая со стрелкой 96"/>
          <p:cNvCxnSpPr/>
          <p:nvPr/>
        </p:nvCxnSpPr>
        <p:spPr>
          <a:xfrm flipH="1">
            <a:off x="5218895" y="5376382"/>
            <a:ext cx="507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321895" y="4627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uk-UA" dirty="0"/>
          </a:p>
        </p:txBody>
      </p:sp>
      <p:sp>
        <p:nvSpPr>
          <p:cNvPr id="102" name="Скругленный прямоугольник 101"/>
          <p:cNvSpPr/>
          <p:nvPr/>
        </p:nvSpPr>
        <p:spPr>
          <a:xfrm>
            <a:off x="1448253" y="4798285"/>
            <a:ext cx="12961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uk-UA" dirty="0"/>
          </a:p>
        </p:txBody>
      </p:sp>
      <p:cxnSp>
        <p:nvCxnSpPr>
          <p:cNvPr id="103" name="Прямая со стрелкой 102"/>
          <p:cNvCxnSpPr/>
          <p:nvPr/>
        </p:nvCxnSpPr>
        <p:spPr>
          <a:xfrm>
            <a:off x="2750477" y="5198724"/>
            <a:ext cx="1151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335855" y="4810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uk-UA" dirty="0"/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3968350" y="3693671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*.jsp</a:t>
            </a:r>
            <a:endParaRPr lang="uk-UA" dirty="0"/>
          </a:p>
        </p:txBody>
      </p:sp>
      <p:cxnSp>
        <p:nvCxnSpPr>
          <p:cNvPr id="107" name="Прямая со стрелкой 106"/>
          <p:cNvCxnSpPr/>
          <p:nvPr/>
        </p:nvCxnSpPr>
        <p:spPr>
          <a:xfrm flipH="1">
            <a:off x="5264494" y="3861048"/>
            <a:ext cx="432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288850" y="3588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uk-UA" dirty="0"/>
          </a:p>
        </p:txBody>
      </p:sp>
      <p:cxnSp>
        <p:nvCxnSpPr>
          <p:cNvPr id="109" name="Прямая со стрелкой 108"/>
          <p:cNvCxnSpPr/>
          <p:nvPr/>
        </p:nvCxnSpPr>
        <p:spPr>
          <a:xfrm>
            <a:off x="5193374" y="421369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263386" y="3865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12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ru-RU" dirty="0" smtClean="0"/>
              <a:t>2</a:t>
            </a:r>
            <a:r>
              <a:rPr lang="en-US" dirty="0" smtClean="0"/>
              <a:t>/3</a:t>
            </a:r>
            <a:endParaRPr lang="uk-UA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39552" y="170080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uk-UA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491880" y="170080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commands</a:t>
            </a:r>
            <a:endParaRPr lang="uk-UA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491880" y="206084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configurations</a:t>
            </a:r>
            <a:endParaRPr lang="uk-UA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3491880" y="242088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  <a:endParaRPr lang="uk-UA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491880" y="278092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uk-UA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491880" y="314096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uk-UA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6372200" y="314096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uk-UA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6372200" y="350100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uk-UA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491880" y="350100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uk-UA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491880" y="386104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</a:t>
            </a:r>
            <a:endParaRPr lang="uk-UA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491880" y="422108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uk-UA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491880" y="4581128"/>
            <a:ext cx="2232248" cy="29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</a:t>
            </a:r>
            <a:endParaRPr lang="uk-UA" dirty="0"/>
          </a:p>
        </p:txBody>
      </p:sp>
      <p:cxnSp>
        <p:nvCxnSpPr>
          <p:cNvPr id="42" name="Прямая со стрелкой 41"/>
          <p:cNvCxnSpPr>
            <a:stCxn id="29" idx="3"/>
            <a:endCxn id="30" idx="1"/>
          </p:cNvCxnSpPr>
          <p:nvPr/>
        </p:nvCxnSpPr>
        <p:spPr>
          <a:xfrm>
            <a:off x="2771800" y="18483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5652120" y="32849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467544" y="5013176"/>
            <a:ext cx="2232248" cy="295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</a:t>
            </a:r>
            <a:endParaRPr lang="uk-UA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467544" y="537321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webapp</a:t>
            </a:r>
            <a:endParaRPr lang="uk-UA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467544" y="6158241"/>
            <a:ext cx="2232248" cy="295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uk-UA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419872" y="537321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META-INF</a:t>
            </a:r>
            <a:endParaRPr lang="uk-UA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372200" y="537321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context.xml</a:t>
            </a:r>
            <a:endParaRPr lang="uk-UA" dirty="0"/>
          </a:p>
        </p:txBody>
      </p:sp>
      <p:cxnSp>
        <p:nvCxnSpPr>
          <p:cNvPr id="50" name="Прямая со стрелкой 49"/>
          <p:cNvCxnSpPr>
            <a:stCxn id="45" idx="3"/>
            <a:endCxn id="47" idx="1"/>
          </p:cNvCxnSpPr>
          <p:nvPr/>
        </p:nvCxnSpPr>
        <p:spPr>
          <a:xfrm>
            <a:off x="2699792" y="55207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7" idx="3"/>
            <a:endCxn id="48" idx="1"/>
          </p:cNvCxnSpPr>
          <p:nvPr/>
        </p:nvCxnSpPr>
        <p:spPr>
          <a:xfrm>
            <a:off x="5652120" y="55207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3419872" y="5726193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WEB-INF</a:t>
            </a:r>
            <a:endParaRPr lang="uk-UA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6372200" y="573325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web.xml</a:t>
            </a:r>
            <a:endParaRPr lang="uk-UA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5652120" y="588468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6372200" y="6093296"/>
            <a:ext cx="2232248" cy="29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9961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 smtClean="0"/>
              <a:t>3/3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model/entity</a:t>
            </a:r>
            <a:r>
              <a:rPr lang="en-US" dirty="0" smtClean="0"/>
              <a:t> - </a:t>
            </a:r>
            <a:r>
              <a:rPr lang="ru-RU" dirty="0" smtClean="0"/>
              <a:t>хранение</a:t>
            </a:r>
            <a:r>
              <a:rPr lang="uk-UA" dirty="0" smtClean="0"/>
              <a:t> </a:t>
            </a:r>
            <a:r>
              <a:rPr lang="ru-RU" dirty="0" smtClean="0"/>
              <a:t>информации</a:t>
            </a:r>
            <a:r>
              <a:rPr lang="uk-UA" dirty="0" smtClean="0"/>
              <a:t> о</a:t>
            </a:r>
            <a:r>
              <a:rPr lang="en-US" dirty="0" smtClean="0"/>
              <a:t> </a:t>
            </a:r>
            <a:r>
              <a:rPr lang="ru-RU" dirty="0" smtClean="0"/>
              <a:t>сущностях</a:t>
            </a:r>
            <a:r>
              <a:rPr lang="uk-UA" dirty="0" smtClean="0"/>
              <a:t> </a:t>
            </a:r>
            <a:r>
              <a:rPr lang="ru-RU" dirty="0" smtClean="0"/>
              <a:t>предметной</a:t>
            </a:r>
            <a:r>
              <a:rPr lang="uk-UA" dirty="0" smtClean="0"/>
              <a:t> </a:t>
            </a:r>
            <a:r>
              <a:rPr lang="ru-RU" dirty="0" smtClean="0"/>
              <a:t>области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model/dao</a:t>
            </a:r>
            <a:r>
              <a:rPr lang="en-US" dirty="0" smtClean="0"/>
              <a:t> – </a:t>
            </a:r>
            <a:r>
              <a:rPr lang="ru-RU" dirty="0" smtClean="0"/>
              <a:t>работа</a:t>
            </a:r>
            <a:r>
              <a:rPr lang="uk-UA" dirty="0" smtClean="0"/>
              <a:t> с БД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ervices</a:t>
            </a:r>
            <a:r>
              <a:rPr lang="en-US" dirty="0" smtClean="0"/>
              <a:t> – </a:t>
            </a:r>
            <a:r>
              <a:rPr lang="ru-RU" dirty="0" smtClean="0"/>
              <a:t>бизнес-логика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servlets</a:t>
            </a:r>
            <a:r>
              <a:rPr lang="en-US" dirty="0" smtClean="0"/>
              <a:t> – </a:t>
            </a:r>
            <a:r>
              <a:rPr lang="ru-RU" dirty="0" smtClean="0"/>
              <a:t>прием</a:t>
            </a:r>
            <a:r>
              <a:rPr lang="uk-UA" dirty="0" smtClean="0"/>
              <a:t> </a:t>
            </a:r>
            <a:r>
              <a:rPr lang="ru-RU" dirty="0" smtClean="0"/>
              <a:t>запросов</a:t>
            </a:r>
            <a:r>
              <a:rPr lang="uk-UA" dirty="0" smtClean="0"/>
              <a:t> и </a:t>
            </a:r>
            <a:r>
              <a:rPr lang="ru-RU" dirty="0" smtClean="0"/>
              <a:t>вызов</a:t>
            </a:r>
            <a:r>
              <a:rPr lang="uk-UA" dirty="0" smtClean="0"/>
              <a:t> </a:t>
            </a:r>
            <a:r>
              <a:rPr lang="ru-RU" dirty="0" smtClean="0"/>
              <a:t>команд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commands</a:t>
            </a:r>
            <a:r>
              <a:rPr lang="en-US" dirty="0" smtClean="0"/>
              <a:t> – </a:t>
            </a:r>
            <a:r>
              <a:rPr lang="ru-RU" dirty="0" smtClean="0"/>
              <a:t>обработка</a:t>
            </a:r>
            <a:r>
              <a:rPr lang="uk-UA" dirty="0" smtClean="0"/>
              <a:t> </a:t>
            </a:r>
            <a:r>
              <a:rPr lang="ru-RU" dirty="0" smtClean="0"/>
              <a:t>поступивших</a:t>
            </a:r>
            <a:r>
              <a:rPr lang="uk-UA" dirty="0" smtClean="0"/>
              <a:t> </a:t>
            </a:r>
            <a:r>
              <a:rPr lang="ru-RU" dirty="0" smtClean="0"/>
              <a:t>запросов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webapp </a:t>
            </a:r>
            <a:r>
              <a:rPr lang="en-US" dirty="0" smtClean="0"/>
              <a:t>– </a:t>
            </a:r>
            <a:r>
              <a:rPr lang="ru-RU" dirty="0" smtClean="0"/>
              <a:t>взаимодействие с пользователем</a:t>
            </a:r>
          </a:p>
          <a:p>
            <a:pPr algn="jus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539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Процес</a:t>
            </a:r>
            <a:r>
              <a:rPr lang="ru-RU" dirty="0" smtClean="0"/>
              <a:t>с «Заказ»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9" y="1772816"/>
            <a:ext cx="843864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13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r>
              <a:rPr lang="en-US" dirty="0" smtClean="0"/>
              <a:t> </a:t>
            </a:r>
            <a:r>
              <a:rPr lang="ru-RU" dirty="0" smtClean="0"/>
              <a:t>клиента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17" y="1628800"/>
            <a:ext cx="548773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35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 пользователя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47" y="1700809"/>
            <a:ext cx="5448506" cy="3963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7283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229</Words>
  <Application>Microsoft Office PowerPoint</Application>
  <PresentationFormat>Экран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Глушко Михаил Владимирович</vt:lpstr>
      <vt:lpstr>Финальный проект</vt:lpstr>
      <vt:lpstr>Структура базы данных</vt:lpstr>
      <vt:lpstr>Архитектура 1/3</vt:lpstr>
      <vt:lpstr>Архитектура 2/3</vt:lpstr>
      <vt:lpstr>Архитектура 3/3</vt:lpstr>
      <vt:lpstr>Процесс «Заказ»</vt:lpstr>
      <vt:lpstr>Регистрация клиента</vt:lpstr>
      <vt:lpstr>Авторизация пользователя</vt:lpstr>
      <vt:lpstr>Создание заказа</vt:lpstr>
      <vt:lpstr>Список заказов</vt:lpstr>
      <vt:lpstr>Работа с заказом</vt:lpstr>
      <vt:lpstr>Оставить отзыв</vt:lpstr>
      <vt:lpstr>Развертывание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Глушко Михаил Владимирович</dc:title>
  <dc:creator>Lenovo</dc:creator>
  <cp:lastModifiedBy>Lenovo</cp:lastModifiedBy>
  <cp:revision>18</cp:revision>
  <dcterms:created xsi:type="dcterms:W3CDTF">2017-12-25T18:54:08Z</dcterms:created>
  <dcterms:modified xsi:type="dcterms:W3CDTF">2018-01-30T17:45:50Z</dcterms:modified>
</cp:coreProperties>
</file>