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20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7F96-F306-4469-A11B-3BB776DE71B7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F3F7-D591-488A-BD29-D1B2CD8BCB8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793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7F96-F306-4469-A11B-3BB776DE71B7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F3F7-D591-488A-BD29-D1B2CD8BCB8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748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7F96-F306-4469-A11B-3BB776DE71B7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F3F7-D591-488A-BD29-D1B2CD8BCB8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554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7F96-F306-4469-A11B-3BB776DE71B7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F3F7-D591-488A-BD29-D1B2CD8BCB8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240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7F96-F306-4469-A11B-3BB776DE71B7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F3F7-D591-488A-BD29-D1B2CD8BCB8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656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7F96-F306-4469-A11B-3BB776DE71B7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F3F7-D591-488A-BD29-D1B2CD8BCB8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88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7F96-F306-4469-A11B-3BB776DE71B7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F3F7-D591-488A-BD29-D1B2CD8BCB8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410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7F96-F306-4469-A11B-3BB776DE71B7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F3F7-D591-488A-BD29-D1B2CD8BCB8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8723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7F96-F306-4469-A11B-3BB776DE71B7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F3F7-D591-488A-BD29-D1B2CD8BCB8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8230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7F96-F306-4469-A11B-3BB776DE71B7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F3F7-D591-488A-BD29-D1B2CD8BCB8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393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77F96-F306-4469-A11B-3BB776DE71B7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FF3F7-D591-488A-BD29-D1B2CD8BCB8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77F96-F306-4469-A11B-3BB776DE71B7}" type="datetimeFigureOut">
              <a:rPr lang="uk-UA" smtClean="0"/>
              <a:t>29.12.2017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FF3F7-D591-488A-BD29-D1B2CD8BCB8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5193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2851794" y="836712"/>
            <a:ext cx="4312494" cy="53378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3664" y="1071320"/>
            <a:ext cx="115212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  <a:endParaRPr lang="uk-UA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175792" y="1196752"/>
            <a:ext cx="16760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1175793" y="1556792"/>
            <a:ext cx="16760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75792" y="1115452"/>
            <a:ext cx="1143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 Request</a:t>
            </a:r>
            <a:endParaRPr lang="uk-UA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75793" y="1321023"/>
            <a:ext cx="1249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Http Response</a:t>
            </a:r>
            <a:endParaRPr lang="uk-UA" sz="14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847856" y="3435350"/>
            <a:ext cx="129614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uk-UA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6696536" y="3893748"/>
            <a:ext cx="1151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851794" y="476672"/>
            <a:ext cx="1648198" cy="350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Apache Tomcat</a:t>
            </a:r>
            <a:endParaRPr lang="uk-UA" dirty="0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3563888" y="1057266"/>
            <a:ext cx="129614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uk-UA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292080" y="1041466"/>
            <a:ext cx="129614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</a:t>
            </a:r>
            <a:endParaRPr lang="uk-UA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563888" y="2276872"/>
            <a:ext cx="313264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Specific Command processor</a:t>
            </a:r>
            <a:endParaRPr lang="uk-UA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563888" y="3573016"/>
            <a:ext cx="129614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Specific Service</a:t>
            </a:r>
            <a:endParaRPr lang="uk-UA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5364088" y="3573016"/>
            <a:ext cx="133244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 </a:t>
            </a:r>
          </a:p>
          <a:p>
            <a:pPr algn="ctr"/>
            <a:r>
              <a:rPr lang="en-US" dirty="0" smtClean="0"/>
              <a:t>Service</a:t>
            </a:r>
            <a:endParaRPr lang="uk-UA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563000" y="4797152"/>
            <a:ext cx="129614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Home.jsp</a:t>
            </a:r>
            <a:endParaRPr lang="uk-UA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2851794" y="1196752"/>
            <a:ext cx="7112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4774609" y="1194624"/>
            <a:ext cx="517471" cy="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6300192" y="1689538"/>
            <a:ext cx="0" cy="587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4572000" y="292494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V="1">
            <a:off x="3923928" y="2924944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V="1">
            <a:off x="5508104" y="1689538"/>
            <a:ext cx="0" cy="5873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>
            <a:off x="4859144" y="1556792"/>
            <a:ext cx="4329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2851794" y="1556792"/>
            <a:ext cx="71120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42"/>
          <p:cNvCxnSpPr>
            <a:endCxn id="25" idx="1"/>
          </p:cNvCxnSpPr>
          <p:nvPr/>
        </p:nvCxnSpPr>
        <p:spPr>
          <a:xfrm rot="5400000">
            <a:off x="2302860" y="3861048"/>
            <a:ext cx="2520280" cy="12700"/>
          </a:xfrm>
          <a:prstGeom prst="bentConnector4">
            <a:avLst>
              <a:gd name="adj1" fmla="val 33"/>
              <a:gd name="adj2" fmla="val 302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/>
          <p:nvPr/>
        </p:nvCxnSpPr>
        <p:spPr>
          <a:xfrm>
            <a:off x="4860032" y="371703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/>
          <p:nvPr/>
        </p:nvCxnSpPr>
        <p:spPr>
          <a:xfrm flipH="1">
            <a:off x="4860032" y="4077072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882748" y="908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uk-UA" dirty="0"/>
          </a:p>
        </p:txBody>
      </p:sp>
      <p:sp>
        <p:nvSpPr>
          <p:cNvPr id="52" name="TextBox 51"/>
          <p:cNvSpPr txBox="1"/>
          <p:nvPr/>
        </p:nvSpPr>
        <p:spPr>
          <a:xfrm>
            <a:off x="3056554" y="908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uk-UA" dirty="0"/>
          </a:p>
        </p:txBody>
      </p:sp>
      <p:sp>
        <p:nvSpPr>
          <p:cNvPr id="53" name="TextBox 52"/>
          <p:cNvSpPr txBox="1"/>
          <p:nvPr/>
        </p:nvSpPr>
        <p:spPr>
          <a:xfrm>
            <a:off x="4924769" y="886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uk-UA" dirty="0"/>
          </a:p>
        </p:txBody>
      </p:sp>
      <p:sp>
        <p:nvSpPr>
          <p:cNvPr id="54" name="TextBox 53"/>
          <p:cNvSpPr txBox="1"/>
          <p:nvPr/>
        </p:nvSpPr>
        <p:spPr>
          <a:xfrm>
            <a:off x="6300192" y="17985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uk-UA" dirty="0"/>
          </a:p>
        </p:txBody>
      </p:sp>
      <p:sp>
        <p:nvSpPr>
          <p:cNvPr id="55" name="TextBox 54"/>
          <p:cNvSpPr txBox="1"/>
          <p:nvPr/>
        </p:nvSpPr>
        <p:spPr>
          <a:xfrm>
            <a:off x="3923928" y="30934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uk-UA" dirty="0"/>
          </a:p>
        </p:txBody>
      </p:sp>
      <p:sp>
        <p:nvSpPr>
          <p:cNvPr id="56" name="TextBox 55"/>
          <p:cNvSpPr txBox="1"/>
          <p:nvPr/>
        </p:nvSpPr>
        <p:spPr>
          <a:xfrm>
            <a:off x="4924769" y="3393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uk-UA" dirty="0"/>
          </a:p>
        </p:txBody>
      </p:sp>
      <p:sp>
        <p:nvSpPr>
          <p:cNvPr id="57" name="TextBox 56"/>
          <p:cNvSpPr txBox="1"/>
          <p:nvPr/>
        </p:nvSpPr>
        <p:spPr>
          <a:xfrm>
            <a:off x="7164288" y="3505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uk-UA" dirty="0"/>
          </a:p>
        </p:txBody>
      </p:sp>
      <p:sp>
        <p:nvSpPr>
          <p:cNvPr id="58" name="TextBox 57"/>
          <p:cNvSpPr txBox="1"/>
          <p:nvPr/>
        </p:nvSpPr>
        <p:spPr>
          <a:xfrm>
            <a:off x="4961217" y="4066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uk-UA" dirty="0"/>
          </a:p>
        </p:txBody>
      </p:sp>
      <p:sp>
        <p:nvSpPr>
          <p:cNvPr id="59" name="Скругленный прямоугольник 58"/>
          <p:cNvSpPr/>
          <p:nvPr/>
        </p:nvSpPr>
        <p:spPr>
          <a:xfrm>
            <a:off x="5442416" y="4742264"/>
            <a:ext cx="1332448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60" name="TextBox 59"/>
          <p:cNvSpPr txBox="1"/>
          <p:nvPr/>
        </p:nvSpPr>
        <p:spPr>
          <a:xfrm>
            <a:off x="4556893" y="30721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uk-UA" dirty="0"/>
          </a:p>
        </p:txBody>
      </p:sp>
      <p:sp>
        <p:nvSpPr>
          <p:cNvPr id="61" name="TextBox 60"/>
          <p:cNvSpPr txBox="1"/>
          <p:nvPr/>
        </p:nvSpPr>
        <p:spPr>
          <a:xfrm>
            <a:off x="5508104" y="17985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uk-UA" dirty="0"/>
          </a:p>
        </p:txBody>
      </p:sp>
      <p:sp>
        <p:nvSpPr>
          <p:cNvPr id="63" name="TextBox 62"/>
          <p:cNvSpPr txBox="1"/>
          <p:nvPr/>
        </p:nvSpPr>
        <p:spPr>
          <a:xfrm>
            <a:off x="3191389" y="31341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uk-UA" dirty="0"/>
          </a:p>
        </p:txBody>
      </p:sp>
      <p:sp>
        <p:nvSpPr>
          <p:cNvPr id="64" name="TextBox 63"/>
          <p:cNvSpPr txBox="1"/>
          <p:nvPr/>
        </p:nvSpPr>
        <p:spPr>
          <a:xfrm>
            <a:off x="4882501" y="12106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uk-UA" dirty="0"/>
          </a:p>
        </p:txBody>
      </p:sp>
      <p:sp>
        <p:nvSpPr>
          <p:cNvPr id="65" name="TextBox 64"/>
          <p:cNvSpPr txBox="1"/>
          <p:nvPr/>
        </p:nvSpPr>
        <p:spPr>
          <a:xfrm>
            <a:off x="3056554" y="12587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uk-UA" dirty="0"/>
          </a:p>
        </p:txBody>
      </p:sp>
      <p:sp>
        <p:nvSpPr>
          <p:cNvPr id="66" name="TextBox 65"/>
          <p:cNvSpPr txBox="1"/>
          <p:nvPr/>
        </p:nvSpPr>
        <p:spPr>
          <a:xfrm>
            <a:off x="1882748" y="15743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1203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77437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Браузер посылает запрос</a:t>
            </a:r>
          </a:p>
          <a:p>
            <a:pPr marL="342900" indent="-342900">
              <a:buAutoNum type="arabicPeriod"/>
            </a:pPr>
            <a:r>
              <a:rPr lang="ru-RU" dirty="0" smtClean="0"/>
              <a:t>Сервер вызывает запрошенный </a:t>
            </a:r>
            <a:r>
              <a:rPr lang="ru-RU" dirty="0" err="1" smtClean="0"/>
              <a:t>сервлет</a:t>
            </a:r>
            <a:r>
              <a:rPr lang="ru-RU" dirty="0" smtClean="0"/>
              <a:t>, в </a:t>
            </a:r>
            <a:r>
              <a:rPr lang="ru-RU" dirty="0" err="1" smtClean="0"/>
              <a:t>даном</a:t>
            </a:r>
            <a:r>
              <a:rPr lang="ru-RU" dirty="0" smtClean="0"/>
              <a:t> случае </a:t>
            </a:r>
            <a:r>
              <a:rPr lang="en-US" dirty="0" smtClean="0"/>
              <a:t>Servlet</a:t>
            </a:r>
            <a:r>
              <a:rPr lang="ru-RU" dirty="0" err="1" smtClean="0"/>
              <a:t>Controller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Определение </a:t>
            </a:r>
            <a:r>
              <a:rPr lang="ru-RU" dirty="0" err="1" smtClean="0"/>
              <a:t>комманды</a:t>
            </a:r>
            <a:endParaRPr lang="ru-RU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0688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47</Words>
  <Application>Microsoft Office PowerPoint</Application>
  <PresentationFormat>Экран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Lenovo</cp:lastModifiedBy>
  <cp:revision>5</cp:revision>
  <dcterms:created xsi:type="dcterms:W3CDTF">2017-12-29T14:37:40Z</dcterms:created>
  <dcterms:modified xsi:type="dcterms:W3CDTF">2017-12-29T15:39:25Z</dcterms:modified>
</cp:coreProperties>
</file>