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603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51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0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670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50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1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94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16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047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65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70B6-17E9-42AF-9D91-86B995B7E615}" type="datetimeFigureOut">
              <a:rPr lang="uk-UA" smtClean="0"/>
              <a:t>25.12.2017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9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Глушко Михаил Владимирович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Максим Верес</a:t>
            </a:r>
          </a:p>
          <a:p>
            <a:pPr algn="r"/>
            <a:r>
              <a:rPr lang="ru-RU" dirty="0" smtClean="0"/>
              <a:t>Александр Галкин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5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PROJECT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Система </a:t>
            </a:r>
            <a:r>
              <a:rPr lang="ru-RU" b="1" dirty="0"/>
              <a:t>Ремонтное</a:t>
            </a:r>
            <a:r>
              <a:rPr lang="ru-RU" dirty="0"/>
              <a:t> </a:t>
            </a:r>
            <a:r>
              <a:rPr lang="ru-RU" b="1" dirty="0" smtClean="0"/>
              <a:t>Агентство</a:t>
            </a:r>
            <a:r>
              <a:rPr lang="ru-RU" dirty="0" smtClean="0"/>
              <a:t>. </a:t>
            </a:r>
            <a:r>
              <a:rPr lang="ru-RU" b="1" dirty="0"/>
              <a:t>Пользователь</a:t>
            </a:r>
            <a:r>
              <a:rPr lang="ru-RU" dirty="0"/>
              <a:t> может создать заявку на ремонт изделия. </a:t>
            </a:r>
            <a:r>
              <a:rPr lang="ru-RU" b="1" dirty="0"/>
              <a:t>Менеджер</a:t>
            </a:r>
            <a:r>
              <a:rPr lang="ru-RU" dirty="0"/>
              <a:t> может принять заявку указав цену, либо отклонить заявку, указав причину. </a:t>
            </a:r>
            <a:r>
              <a:rPr lang="ru-RU" b="1" dirty="0"/>
              <a:t>Мастер</a:t>
            </a:r>
            <a:r>
              <a:rPr lang="ru-RU" dirty="0"/>
              <a:t> может выполнить принятую </a:t>
            </a:r>
            <a:r>
              <a:rPr lang="ru-RU" b="1" dirty="0"/>
              <a:t>Менеджером</a:t>
            </a:r>
            <a:r>
              <a:rPr lang="ru-RU" dirty="0"/>
              <a:t> заявку. </a:t>
            </a:r>
            <a:r>
              <a:rPr lang="ru-RU" b="1" dirty="0"/>
              <a:t>Пользователь</a:t>
            </a:r>
            <a:r>
              <a:rPr lang="ru-RU" dirty="0"/>
              <a:t> может оставить </a:t>
            </a:r>
            <a:r>
              <a:rPr lang="ru-RU" b="1" dirty="0"/>
              <a:t>Отзыв</a:t>
            </a:r>
            <a:r>
              <a:rPr lang="ru-RU" dirty="0"/>
              <a:t> о выполненных работах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6728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Экран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Глушко Михаил Владимирович</vt:lpstr>
      <vt:lpstr>FINAL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Глушко Михаил Владимирович</dc:title>
  <dc:creator>Lenovo</dc:creator>
  <cp:lastModifiedBy>Lenovo</cp:lastModifiedBy>
  <cp:revision>1</cp:revision>
  <dcterms:created xsi:type="dcterms:W3CDTF">2017-12-25T18:54:08Z</dcterms:created>
  <dcterms:modified xsi:type="dcterms:W3CDTF">2017-12-25T18:59:18Z</dcterms:modified>
</cp:coreProperties>
</file>