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97EEF-242F-498D-A4B0-5CEBD43FA30B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D1B3F-6A58-4568-ACAF-1EA0DFC9B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D1B3F-6A58-4568-ACAF-1EA0DFC9B4C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4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86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35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33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52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1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4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1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34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65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69D6-5D64-4C34-803A-18436993908D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A1486F-8EBC-4AAC-AE47-A745D264C9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6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B11DC-7139-49CF-999F-B97C66227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5153"/>
            <a:ext cx="10158460" cy="1646302"/>
          </a:xfrm>
        </p:spPr>
        <p:txBody>
          <a:bodyPr/>
          <a:lstStyle/>
          <a:p>
            <a:r>
              <a:rPr lang="ru-RU" sz="4800" dirty="0"/>
              <a:t>Курсовой проект </a:t>
            </a:r>
            <a:r>
              <a:rPr lang="en-US" sz="4800" dirty="0"/>
              <a:t>.NET Framework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A9029-012B-47DD-82C9-79490A37C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20106"/>
            <a:ext cx="7766936" cy="1096899"/>
          </a:xfrm>
        </p:spPr>
        <p:txBody>
          <a:bodyPr/>
          <a:lstStyle/>
          <a:p>
            <a:pPr algn="l"/>
            <a:r>
              <a:rPr lang="ru-RU" dirty="0"/>
              <a:t>Студент: Горячев Михаил,</a:t>
            </a:r>
          </a:p>
          <a:p>
            <a:pPr algn="l"/>
            <a:r>
              <a:rPr lang="ru-RU" dirty="0"/>
              <a:t>Группа: ПУ011</a:t>
            </a:r>
          </a:p>
        </p:txBody>
      </p:sp>
    </p:spTree>
    <p:extLst>
      <p:ext uri="{BB962C8B-B14F-4D97-AF65-F5344CB8AC3E}">
        <p14:creationId xmlns:p14="http://schemas.microsoft.com/office/powerpoint/2010/main" val="323990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CFDA8-C91A-4CAE-A102-12292CA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приложения: «Программа по управлению гостиницей»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C9E4E-C588-4CE8-8082-9D7BDBE3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предназначенная для администратора гостиницы. Должна обеспечивать хранение сведений о имеющихся в гостинице номерах, о проживающих в гостинице клиентах и о служащих, убирающих в номерах. </a:t>
            </a:r>
          </a:p>
        </p:txBody>
      </p:sp>
    </p:spTree>
    <p:extLst>
      <p:ext uri="{BB962C8B-B14F-4D97-AF65-F5344CB8AC3E}">
        <p14:creationId xmlns:p14="http://schemas.microsoft.com/office/powerpoint/2010/main" val="121158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4ACC5-426D-49B8-977B-DE1EA5BC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28C74-F497-4F62-A13D-7E6D62F3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.NET Framework</a:t>
            </a:r>
            <a:endParaRPr lang="ru-RU" sz="2800" b="0" i="0" dirty="0">
              <a:solidFill>
                <a:srgbClr val="E8EAE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Entity Framework</a:t>
            </a:r>
          </a:p>
          <a:p>
            <a:pPr algn="l"/>
            <a:r>
              <a:rPr lang="en-US" sz="2800" b="0" i="0" dirty="0"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Windows Presentation Foundation</a:t>
            </a:r>
          </a:p>
          <a:p>
            <a:pPr algn="l"/>
            <a:r>
              <a:rPr lang="en-US" sz="2800" b="0" i="0" dirty="0"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SQL Server</a:t>
            </a:r>
          </a:p>
          <a:p>
            <a:pPr marL="0" indent="0">
              <a:buNone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96C7D-2EFF-479F-A4F7-EC823A67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>
            <a:normAutofit/>
          </a:bodyPr>
          <a:lstStyle/>
          <a:p>
            <a:r>
              <a:rPr lang="ru-RU" dirty="0"/>
              <a:t>База данных: 11 таблиц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D33515-ECE5-4560-AD6A-14FDB9DF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0983"/>
            <a:ext cx="8010308" cy="4989080"/>
          </a:xfrm>
        </p:spPr>
      </p:pic>
    </p:spTree>
    <p:extLst>
      <p:ext uri="{BB962C8B-B14F-4D97-AF65-F5344CB8AC3E}">
        <p14:creationId xmlns:p14="http://schemas.microsoft.com/office/powerpoint/2010/main" val="268256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C53DC-D897-485B-88CA-BB6A89B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B809D5-4F00-4E8F-9F97-14154F4F0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1109"/>
            <a:ext cx="3243502" cy="4996424"/>
          </a:xfrm>
        </p:spPr>
      </p:pic>
    </p:spTree>
    <p:extLst>
      <p:ext uri="{BB962C8B-B14F-4D97-AF65-F5344CB8AC3E}">
        <p14:creationId xmlns:p14="http://schemas.microsoft.com/office/powerpoint/2010/main" val="421442020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73</Words>
  <Application>Microsoft Office PowerPoint</Application>
  <PresentationFormat>Широкоэкранный</PresentationFormat>
  <Paragraphs>13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Аспект</vt:lpstr>
      <vt:lpstr>Курсовой проект .NET Framework</vt:lpstr>
      <vt:lpstr>Тема приложения: «Программа по управлению гостиницей»</vt:lpstr>
      <vt:lpstr>Используемые технологии:</vt:lpstr>
      <vt:lpstr>База данных: 11 таблиц</vt:lpstr>
      <vt:lpstr>Диаграмма прецедентов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.NET</dc:title>
  <dc:creator>Михаил Горячев</dc:creator>
  <cp:lastModifiedBy>Михаил Горячев</cp:lastModifiedBy>
  <cp:revision>6</cp:revision>
  <dcterms:created xsi:type="dcterms:W3CDTF">2022-05-26T11:47:16Z</dcterms:created>
  <dcterms:modified xsi:type="dcterms:W3CDTF">2022-05-26T11:59:33Z</dcterms:modified>
</cp:coreProperties>
</file>