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2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6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2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98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2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0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14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08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16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026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3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0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A228-7339-4CAF-8306-9F6A309EB22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05E4-560B-4B2A-8A18-46AD0DBEB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26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31FC9-966E-4ACB-B6F5-DF31BF054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495300"/>
            <a:ext cx="9730454" cy="1866900"/>
          </a:xfrm>
        </p:spPr>
        <p:txBody>
          <a:bodyPr/>
          <a:lstStyle/>
          <a:p>
            <a:r>
              <a:rPr lang="ru-RU" sz="4800" dirty="0">
                <a:latin typeface="Verdana" panose="020B0604030504040204" pitchFamily="34" charset="0"/>
                <a:ea typeface="Verdana" panose="020B0604030504040204" pitchFamily="34" charset="0"/>
              </a:rPr>
              <a:t>Курсовой проект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4800" dirty="0">
                <a:latin typeface="Verdana" panose="020B0604030504040204" pitchFamily="34" charset="0"/>
                <a:ea typeface="Verdana" panose="020B0604030504040204" pitchFamily="34" charset="0"/>
              </a:rPr>
              <a:t>по 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Java</a:t>
            </a:r>
            <a:b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AAE5F-3D5E-4C18-9A3C-6A0ABACAFFBE}"/>
              </a:ext>
            </a:extLst>
          </p:cNvPr>
          <p:cNvSpPr txBox="1"/>
          <p:nvPr/>
        </p:nvSpPr>
        <p:spPr>
          <a:xfrm>
            <a:off x="2305050" y="3429000"/>
            <a:ext cx="6310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Группа: ПД011</a:t>
            </a:r>
          </a:p>
          <a:p>
            <a:r>
              <a:rPr lang="ru-RU" dirty="0"/>
              <a:t>Преподаватель: Лычагин Владислав Константинович</a:t>
            </a:r>
            <a:endParaRPr lang="en-US" dirty="0"/>
          </a:p>
          <a:p>
            <a:r>
              <a:rPr lang="ru-RU" dirty="0"/>
              <a:t>Студент: Горячев Михаил Александрович</a:t>
            </a:r>
            <a:endParaRPr lang="en-US" dirty="0"/>
          </a:p>
          <a:p>
            <a:r>
              <a:rPr lang="ru-RU" dirty="0"/>
              <a:t>Год создания: </a:t>
            </a:r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84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B93B3-726D-4A88-8DAB-365ACE48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FEBED-DA99-4A1D-99AF-F5C45032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19</a:t>
            </a:r>
          </a:p>
          <a:p>
            <a:pPr lvl="1"/>
            <a:r>
              <a:rPr lang="en-US" dirty="0"/>
              <a:t>Lombok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Spring Data</a:t>
            </a:r>
          </a:p>
          <a:p>
            <a:pPr lvl="1"/>
            <a:r>
              <a:rPr lang="en-US" dirty="0"/>
              <a:t>JSTL</a:t>
            </a:r>
          </a:p>
          <a:p>
            <a:r>
              <a:rPr lang="en-US" dirty="0"/>
              <a:t>HTHL5, CSS3</a:t>
            </a:r>
          </a:p>
          <a:p>
            <a:pPr lvl="1"/>
            <a:r>
              <a:rPr lang="en-US" dirty="0"/>
              <a:t>Bootstrap 5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74937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B93B3-726D-4A88-8DAB-365ACE48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FEBED-DA99-4A1D-99AF-F5C45032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8 сущностей</a:t>
            </a:r>
          </a:p>
          <a:p>
            <a:r>
              <a:rPr lang="ru-RU" sz="2400" dirty="0"/>
              <a:t>3-я нормальная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26994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B93B3-726D-4A88-8DAB-365ACE48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FEBED-DA99-4A1D-99AF-F5C45032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996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Тема курсового проекта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b="1" dirty="0"/>
              <a:t>«Магазин часов»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Роль приложения</a:t>
            </a:r>
            <a:r>
              <a:rPr lang="en-US" dirty="0"/>
              <a:t>: </a:t>
            </a:r>
            <a:r>
              <a:rPr lang="ru-RU" dirty="0"/>
              <a:t>инструмент для администратора магазина часов. Помогает администратору осуществлять учёт закупок и продаж товара, добавление нового товара и связанных с ним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329894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</TotalTime>
  <Words>81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Tw Cen MT</vt:lpstr>
      <vt:lpstr>Verdana</vt:lpstr>
      <vt:lpstr>Контур</vt:lpstr>
      <vt:lpstr>Курсовой проект по Java </vt:lpstr>
      <vt:lpstr>Стек Технологий</vt:lpstr>
      <vt:lpstr>База данных</vt:lpstr>
      <vt:lpstr>Прикладная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Горячев</dc:creator>
  <cp:lastModifiedBy>Михаил Горячев</cp:lastModifiedBy>
  <cp:revision>19</cp:revision>
  <dcterms:created xsi:type="dcterms:W3CDTF">2023-04-27T23:57:56Z</dcterms:created>
  <dcterms:modified xsi:type="dcterms:W3CDTF">2023-04-28T00:20:43Z</dcterms:modified>
</cp:coreProperties>
</file>