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57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691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754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596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8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05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3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22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70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19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1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910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2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55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674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573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62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DA96-FD90-4352-B299-259ED4E44325}" type="datetimeFigureOut">
              <a:rPr lang="ru-RU" smtClean="0"/>
              <a:t>28.04.2023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D3B8-9F44-4C1E-A878-B06329F2F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1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1CD72-461D-4757-8AE0-F1ADEE714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Курсовой проект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по 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WEB</a:t>
            </a:r>
            <a:b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3CE309-7B62-41B1-84C8-186E09353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5616" y="3429000"/>
            <a:ext cx="9448800" cy="14986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Группа: ПД011</a:t>
            </a:r>
          </a:p>
          <a:p>
            <a:r>
              <a:rPr lang="ru-RU" dirty="0"/>
              <a:t>Преподаватель</a:t>
            </a:r>
            <a:r>
              <a:rPr lang="ru-RU"/>
              <a:t>: Лычагин </a:t>
            </a:r>
            <a:r>
              <a:rPr lang="ru-RU" dirty="0"/>
              <a:t>Владислав Константинович</a:t>
            </a:r>
            <a:endParaRPr lang="en-US" dirty="0"/>
          </a:p>
          <a:p>
            <a:r>
              <a:rPr lang="ru-RU" dirty="0"/>
              <a:t>Студент: Горячев Михаил Александрович</a:t>
            </a:r>
            <a:endParaRPr lang="en-US" dirty="0"/>
          </a:p>
          <a:p>
            <a:r>
              <a:rPr lang="ru-RU" dirty="0"/>
              <a:t>Год создания: </a:t>
            </a:r>
            <a:r>
              <a:rPr lang="en-US" dirty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169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D86C5-3AA1-458B-ABC7-03AFE11B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0" y="337653"/>
            <a:ext cx="8610600" cy="1293028"/>
          </a:xfrm>
        </p:spPr>
        <p:txBody>
          <a:bodyPr/>
          <a:lstStyle/>
          <a:p>
            <a:pPr algn="l"/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6F653-192E-4FEE-84D9-36A33CBA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4080"/>
            <a:ext cx="10820400" cy="4024125"/>
          </a:xfrm>
        </p:spPr>
        <p:txBody>
          <a:bodyPr>
            <a:normAutofit/>
          </a:bodyPr>
          <a:lstStyle/>
          <a:p>
            <a:r>
              <a:rPr lang="en-US" sz="2800" dirty="0"/>
              <a:t>Laravel</a:t>
            </a:r>
          </a:p>
          <a:p>
            <a:pPr lvl="1"/>
            <a:r>
              <a:rPr lang="en-US" sz="2800" dirty="0"/>
              <a:t>ORM Eloquent</a:t>
            </a:r>
          </a:p>
          <a:p>
            <a:pPr lvl="1"/>
            <a:r>
              <a:rPr lang="en-US" sz="2800" dirty="0" err="1"/>
              <a:t>DomPDF</a:t>
            </a:r>
            <a:endParaRPr lang="en-US" sz="2800" dirty="0"/>
          </a:p>
          <a:p>
            <a:r>
              <a:rPr lang="en-US" sz="2800" dirty="0"/>
              <a:t>MySQL</a:t>
            </a:r>
            <a:endParaRPr lang="ru-RU" sz="2800" dirty="0"/>
          </a:p>
          <a:p>
            <a:r>
              <a:rPr lang="en-US" sz="2800" dirty="0"/>
              <a:t>Angular</a:t>
            </a:r>
          </a:p>
          <a:p>
            <a:pPr lvl="1"/>
            <a:r>
              <a:rPr lang="en-US" sz="2800" dirty="0" err="1"/>
              <a:t>RxJS</a:t>
            </a:r>
            <a:endParaRPr lang="en-US" sz="2800" dirty="0"/>
          </a:p>
          <a:p>
            <a:r>
              <a:rPr lang="en-US" sz="2800" dirty="0"/>
              <a:t>Tailwind CSS</a:t>
            </a:r>
          </a:p>
          <a:p>
            <a:pPr lvl="1"/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650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D86C5-3AA1-458B-ABC7-03AFE11B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0" y="337653"/>
            <a:ext cx="8610600" cy="1293028"/>
          </a:xfrm>
        </p:spPr>
        <p:txBody>
          <a:bodyPr/>
          <a:lstStyle/>
          <a:p>
            <a:pPr algn="l"/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6F653-192E-4FEE-84D9-36A33CBA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4080"/>
            <a:ext cx="10820400" cy="4024125"/>
          </a:xfrm>
        </p:spPr>
        <p:txBody>
          <a:bodyPr>
            <a:normAutofit/>
          </a:bodyPr>
          <a:lstStyle/>
          <a:p>
            <a:r>
              <a:rPr lang="ru-RU" sz="2800" dirty="0"/>
              <a:t>11 сущностей</a:t>
            </a:r>
          </a:p>
          <a:p>
            <a:r>
              <a:rPr lang="ru-RU" sz="2800" dirty="0"/>
              <a:t>3-я нормальная форма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120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D86C5-3AA1-458B-ABC7-03AFE11B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0" y="337653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backend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6F653-192E-4FEE-84D9-36A33CBA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4080"/>
            <a:ext cx="10820400" cy="4024125"/>
          </a:xfrm>
        </p:spPr>
        <p:txBody>
          <a:bodyPr>
            <a:normAutofit/>
          </a:bodyPr>
          <a:lstStyle/>
          <a:p>
            <a:r>
              <a:rPr lang="ru-RU" sz="2800" dirty="0"/>
              <a:t>На </a:t>
            </a:r>
            <a:r>
              <a:rPr lang="en-US" sz="2800" dirty="0"/>
              <a:t>HHTP </a:t>
            </a:r>
            <a:r>
              <a:rPr lang="ru-RU" sz="2800" dirty="0"/>
              <a:t>запросы возвращается </a:t>
            </a:r>
            <a:r>
              <a:rPr lang="en-US" sz="2800" dirty="0"/>
              <a:t>JSON (</a:t>
            </a:r>
            <a:r>
              <a:rPr lang="ru-RU" sz="2800" dirty="0"/>
              <a:t>в некоторых случаях </a:t>
            </a:r>
            <a:r>
              <a:rPr lang="en-US" sz="2800" dirty="0"/>
              <a:t>PDF </a:t>
            </a:r>
            <a:r>
              <a:rPr lang="ru-RU" sz="2800" dirty="0"/>
              <a:t>файлы</a:t>
            </a:r>
            <a:r>
              <a:rPr lang="en-US" sz="2800" dirty="0"/>
              <a:t>)</a:t>
            </a:r>
            <a:endParaRPr lang="ru-RU" sz="2800" dirty="0"/>
          </a:p>
          <a:p>
            <a:r>
              <a:rPr lang="ru-RU" sz="2800" dirty="0"/>
              <a:t>Работа с базой данных полностью осуществляется с помощью </a:t>
            </a:r>
            <a:r>
              <a:rPr lang="en-US" sz="2800" dirty="0"/>
              <a:t>ORM Eloquent</a:t>
            </a:r>
            <a:endParaRPr lang="ru-RU" sz="2800" dirty="0"/>
          </a:p>
          <a:p>
            <a:r>
              <a:rPr lang="ru-RU" sz="2800" dirty="0"/>
              <a:t>Есть возможность начального заполнения таблиц базы данных с помощью </a:t>
            </a:r>
            <a:r>
              <a:rPr lang="en-US" sz="2800" dirty="0"/>
              <a:t>Seeder</a:t>
            </a:r>
            <a:endParaRPr lang="ru-RU" sz="2800" dirty="0"/>
          </a:p>
          <a:p>
            <a:r>
              <a:rPr lang="ru-RU" sz="2800" dirty="0"/>
              <a:t>Реализована пагинация для основных таблиц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34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D86C5-3AA1-458B-ABC7-03AFE11B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0" y="337653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frontend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6F653-192E-4FEE-84D9-36A33CBA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4080"/>
            <a:ext cx="10820400" cy="4024125"/>
          </a:xfrm>
        </p:spPr>
        <p:txBody>
          <a:bodyPr>
            <a:normAutofit/>
          </a:bodyPr>
          <a:lstStyle/>
          <a:p>
            <a:r>
              <a:rPr lang="ru-RU" sz="2800" dirty="0"/>
              <a:t>Сущности базы данных спроецированы на классы</a:t>
            </a:r>
          </a:p>
          <a:p>
            <a:r>
              <a:rPr lang="ru-RU" sz="2800" dirty="0"/>
              <a:t>Большинство модулей загружаются динамически </a:t>
            </a:r>
          </a:p>
          <a:p>
            <a:r>
              <a:rPr lang="ru-RU" sz="2800" dirty="0"/>
              <a:t>Маршрутизация распределена по отдельным модулям</a:t>
            </a:r>
          </a:p>
          <a:p>
            <a:r>
              <a:rPr lang="ru-RU" sz="2800" dirty="0"/>
              <a:t>Данные загружаются динамически с помощью </a:t>
            </a:r>
            <a:r>
              <a:rPr lang="en-US" sz="2800" dirty="0"/>
              <a:t>AJAX </a:t>
            </a:r>
            <a:r>
              <a:rPr lang="ru-RU" sz="2800" dirty="0"/>
              <a:t>запросов к серверу</a:t>
            </a:r>
          </a:p>
          <a:p>
            <a:endParaRPr lang="ru-RU" sz="2800" dirty="0"/>
          </a:p>
          <a:p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558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D86C5-3AA1-458B-ABC7-03AFE11B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638" y="337653"/>
            <a:ext cx="8610600" cy="1293028"/>
          </a:xfrm>
        </p:spPr>
        <p:txBody>
          <a:bodyPr/>
          <a:lstStyle/>
          <a:p>
            <a:pPr algn="l"/>
            <a:r>
              <a:rPr lang="en-US" dirty="0"/>
              <a:t>Design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6F653-192E-4FEE-84D9-36A33CBA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4080"/>
            <a:ext cx="10820400" cy="4024125"/>
          </a:xfrm>
        </p:spPr>
        <p:txBody>
          <a:bodyPr>
            <a:normAutofit/>
          </a:bodyPr>
          <a:lstStyle/>
          <a:p>
            <a:r>
              <a:rPr lang="ru-RU" sz="2800" dirty="0"/>
              <a:t>Дизайн сделан в стиле </a:t>
            </a:r>
            <a:r>
              <a:rPr lang="en-US" sz="2800" dirty="0" err="1"/>
              <a:t>glassmorphism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408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D86C5-3AA1-458B-ABC7-03AFE11B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397" y="346984"/>
            <a:ext cx="8610600" cy="1293028"/>
          </a:xfrm>
        </p:spPr>
        <p:txBody>
          <a:bodyPr/>
          <a:lstStyle/>
          <a:p>
            <a:pPr algn="l"/>
            <a:r>
              <a:rPr lang="ru-RU" dirty="0"/>
              <a:t>Прикладная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6F653-192E-4FEE-84D9-36A33CBA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4080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Тема курсового проекта: «Приложение для управления гостиницей»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Роль приложения: инструмент для администратора гостиницы. Управление регистрацией клиентов, номерами, служащими. Формирование квартального отчёта.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6376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1331</TotalTime>
  <Words>140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Verdana</vt:lpstr>
      <vt:lpstr>След самолета</vt:lpstr>
      <vt:lpstr>Курсовой проект по WEB </vt:lpstr>
      <vt:lpstr>Технологии</vt:lpstr>
      <vt:lpstr>База данных</vt:lpstr>
      <vt:lpstr>backend</vt:lpstr>
      <vt:lpstr>frontend</vt:lpstr>
      <vt:lpstr>Design</vt:lpstr>
      <vt:lpstr>Прикладная часть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Михаил Горячев</dc:creator>
  <cp:lastModifiedBy>Михаил Горячев</cp:lastModifiedBy>
  <cp:revision>25</cp:revision>
  <dcterms:created xsi:type="dcterms:W3CDTF">2023-02-25T00:19:23Z</dcterms:created>
  <dcterms:modified xsi:type="dcterms:W3CDTF">2023-04-28T00:20:37Z</dcterms:modified>
</cp:coreProperties>
</file>