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40" r:id="rId3"/>
    <p:sldId id="342" r:id="rId4"/>
    <p:sldId id="343" r:id="rId5"/>
    <p:sldId id="345" r:id="rId6"/>
    <p:sldId id="367" r:id="rId7"/>
    <p:sldId id="379" r:id="rId8"/>
    <p:sldId id="368" r:id="rId9"/>
    <p:sldId id="347" r:id="rId10"/>
    <p:sldId id="369" r:id="rId11"/>
    <p:sldId id="370" r:id="rId12"/>
    <p:sldId id="374" r:id="rId13"/>
    <p:sldId id="375" r:id="rId14"/>
    <p:sldId id="376" r:id="rId15"/>
    <p:sldId id="380" r:id="rId16"/>
    <p:sldId id="378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6" autoAdjust="0"/>
    <p:restoredTop sz="94761"/>
  </p:normalViewPr>
  <p:slideViewPr>
    <p:cSldViewPr>
      <p:cViewPr varScale="1">
        <p:scale>
          <a:sx n="78" d="100"/>
          <a:sy n="78" d="100"/>
        </p:scale>
        <p:origin x="130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PAK/ADM1/" TargetMode="External"/><Relationship Id="rId2" Type="http://schemas.openxmlformats.org/officeDocument/2006/relationships/hyperlink" Target="https://www.geoboundaries.org/api/current/gbOpen/COL/ADM0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 Introduction to APIs</a:t>
            </a:r>
            <a:br>
              <a:rPr lang="en-US" dirty="0"/>
            </a:br>
            <a:r>
              <a:rPr lang="en-US" sz="2800" b="0" dirty="0"/>
              <a:t>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Course GitHub repository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0922C2-0DF7-4FD8-81A6-C7774B0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351A3-40F3-42AF-9AD7-33E4B60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46DE8-D76E-D37E-AFBF-0E11399E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3234031"/>
            <a:ext cx="6172200" cy="30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1AF7E4-4AE4-4041-AB11-43F68D5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9C90E-6EF6-EF47-2133-0F2386D0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670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013678-C0A4-B440-6AAE-76C5DDD9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004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2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3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0EE8E1-88DF-2C05-3FE9-59374FF32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00225"/>
            <a:ext cx="10058400" cy="2771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258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E9AAA-09ED-DBC7-1D78-561B3080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980306"/>
            <a:ext cx="6781800" cy="3603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we’ll continue with the notebooks for this session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often used to retrieve data from data bases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Why an API?</a:t>
            </a:r>
          </a:p>
          <a:p>
            <a:endParaRPr lang="en-US" dirty="0"/>
          </a:p>
          <a:p>
            <a:pPr lvl="1"/>
            <a:r>
              <a:rPr lang="en-US" dirty="0"/>
              <a:t>Allows to access data programmatically</a:t>
            </a:r>
          </a:p>
          <a:p>
            <a:pPr lvl="2"/>
            <a:r>
              <a:rPr lang="en-US" dirty="0"/>
              <a:t>No more sharing data and code for a project, only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Allows to run code on the most recent data available or to update data seamlessly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544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 Introduction to APIs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Application Programming Interfaces (APIs)</vt:lpstr>
      <vt:lpstr>API Example 1: http://open-notify.org/</vt:lpstr>
      <vt:lpstr>API Example 1: http://open-notify.org/</vt:lpstr>
      <vt:lpstr>API Example 1: http://open-notify.org/</vt:lpstr>
      <vt:lpstr>API Example 2: https://www.geoboundaries.org/</vt:lpstr>
      <vt:lpstr>API Example 2: https://www.geoboundaries.org/</vt:lpstr>
      <vt:lpstr>Custom API calls</vt:lpstr>
      <vt:lpstr>Custom API calls</vt:lpstr>
      <vt:lpstr>Exploring API results</vt:lpstr>
      <vt:lpstr>Now we’ll continue with the notebooks for this session  Thank you!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23</cp:revision>
  <dcterms:created xsi:type="dcterms:W3CDTF">2021-03-17T21:09:56Z</dcterms:created>
  <dcterms:modified xsi:type="dcterms:W3CDTF">2024-12-11T22:45:18Z</dcterms:modified>
</cp:coreProperties>
</file>