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5E02-C668-481B-ABDB-92123726EF26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BEDFE-FA43-4FAF-B693-65748177D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3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BEDFE-FA43-4FAF-B693-65748177D64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87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7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5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8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1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789E02-A609-41A5-8759-99626B1CEF59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5F8DA1-E476-4015-9E67-813D1EDC9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04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3A87C-D0B2-4BF5-B97F-A118FC0BB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Xonix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EDFC39-9672-40A1-9BC0-3A5BB1C51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 на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56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F74-E636-431B-B811-6EE8C964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слов про </a:t>
            </a:r>
            <a:r>
              <a:rPr lang="en-US" dirty="0"/>
              <a:t>XONIX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0D25F-725F-47B6-846C-2A956EA9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Xonix</a:t>
            </a:r>
            <a:r>
              <a:rPr lang="en-US" dirty="0"/>
              <a:t> – </a:t>
            </a:r>
            <a:r>
              <a:rPr lang="ru-RU" dirty="0"/>
              <a:t>игра, в которой пользователю необходимо </a:t>
            </a:r>
            <a:r>
              <a:rPr lang="en-US" dirty="0"/>
              <a:t>‘‘</a:t>
            </a:r>
            <a:r>
              <a:rPr lang="ru-RU" dirty="0"/>
              <a:t>отрезать</a:t>
            </a:r>
            <a:r>
              <a:rPr lang="en-US" dirty="0"/>
              <a:t>’’</a:t>
            </a:r>
            <a:r>
              <a:rPr lang="ru-RU" dirty="0"/>
              <a:t> от игрового поля участки и набрать </a:t>
            </a:r>
            <a:r>
              <a:rPr lang="en-US" dirty="0"/>
              <a:t>‘‘</a:t>
            </a:r>
            <a:r>
              <a:rPr lang="ru-RU" dirty="0"/>
              <a:t>отрезанных участков</a:t>
            </a:r>
            <a:r>
              <a:rPr lang="en-US" dirty="0"/>
              <a:t>’’</a:t>
            </a:r>
            <a:r>
              <a:rPr lang="ru-RU" dirty="0"/>
              <a:t> не менее 90% от всего игрового поля. Также необходимо не перекрывать движение шариков.</a:t>
            </a:r>
          </a:p>
        </p:txBody>
      </p:sp>
    </p:spTree>
    <p:extLst>
      <p:ext uri="{BB962C8B-B14F-4D97-AF65-F5344CB8AC3E}">
        <p14:creationId xmlns:p14="http://schemas.microsoft.com/office/powerpoint/2010/main" val="10079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15B5C-AC1B-4EEF-A1CD-A0683706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8ECB0-29A7-4F81-8A6A-83E82ACE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Мне хотелось изучить игры из 80-х и 90-х годов прошлого столетия. Эти игры по современным меркам требуют не слишком мощные компьютеры а также они просты в создании.</a:t>
            </a:r>
          </a:p>
        </p:txBody>
      </p:sp>
    </p:spTree>
    <p:extLst>
      <p:ext uri="{BB962C8B-B14F-4D97-AF65-F5344CB8AC3E}">
        <p14:creationId xmlns:p14="http://schemas.microsoft.com/office/powerpoint/2010/main" val="250973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137BC-D838-4990-B258-95E5102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4C62E-6EAA-4645-A905-D52D22B1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Играть можно сразу при запуске игры, однако пользователь может настраивать игру под себя. Можно настроить цветовую палитру(кнопка  </a:t>
            </a:r>
            <a:r>
              <a:rPr lang="en-US" dirty="0"/>
              <a:t>color) </a:t>
            </a:r>
            <a:r>
              <a:rPr lang="ru-RU" dirty="0"/>
              <a:t>а также скорость движения шариков. Для перемещения  точки нужно использовать стрелочки на клавиатуре.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45D37-B4D4-4AB1-97BD-E3F55D6D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84B6B-63D7-401B-9227-B7A30B86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игру можно добавить еще больше уровней а также возможность устанавливать в качестве поля </a:t>
            </a:r>
            <a:r>
              <a:rPr lang="ru-RU"/>
              <a:t>загруженную картинку.</a:t>
            </a:r>
          </a:p>
        </p:txBody>
      </p:sp>
    </p:spTree>
    <p:extLst>
      <p:ext uri="{BB962C8B-B14F-4D97-AF65-F5344CB8AC3E}">
        <p14:creationId xmlns:p14="http://schemas.microsoft.com/office/powerpoint/2010/main" val="31531299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55</TotalTime>
  <Words>138</Words>
  <Application>Microsoft Office PowerPoint</Application>
  <PresentationFormat>Широкоэкранный</PresentationFormat>
  <Paragraphs>11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Corbel</vt:lpstr>
      <vt:lpstr>Базис</vt:lpstr>
      <vt:lpstr>Xonix</vt:lpstr>
      <vt:lpstr>Немного слов про XONIX</vt:lpstr>
      <vt:lpstr>Идея создания</vt:lpstr>
      <vt:lpstr>Как пользоваться?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МИША</dc:creator>
  <cp:lastModifiedBy>МИША</cp:lastModifiedBy>
  <cp:revision>4</cp:revision>
  <dcterms:created xsi:type="dcterms:W3CDTF">2023-12-28T11:49:17Z</dcterms:created>
  <dcterms:modified xsi:type="dcterms:W3CDTF">2023-12-28T12:45:13Z</dcterms:modified>
</cp:coreProperties>
</file>