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25.04.2024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25.04.2024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Сайт про Волгоград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32D91-1FC2-A936-5EF9-0C4DE1D7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954D7-CF8B-2EBA-C2CE-AF36DF96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мае 2021 года у меня и моих одноклассником был итоговый зачёт – создание своего сайта про любой город-герой. Чуть ранее я ездил со своими родителями в Волгоград и поэтому я решил сделать сайт именно про этот город. Благодаря тому что я сохранил файлы сайта, я в этом году смог его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37121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ED5D5-5033-ABBC-734A-91FA3546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07F56-6114-1358-542B-9C273A3F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того чтобы воспользоваться сайтом, достаточно перейти на любую страницу и на ней уже будут кнопки, с помощью которых можно перейти на любую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85664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4D809-6143-C604-029B-9BFA42D1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2779A-DB88-8614-D758-7E4DAD93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будущем я хочу добавить побольше страниц и добавить хостинг.</a:t>
            </a:r>
          </a:p>
        </p:txBody>
      </p:sp>
    </p:spTree>
    <p:extLst>
      <p:ext uri="{BB962C8B-B14F-4D97-AF65-F5344CB8AC3E}">
        <p14:creationId xmlns:p14="http://schemas.microsoft.com/office/powerpoint/2010/main" val="328404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2D28-490F-6062-67FE-4487C2EF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181830562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</TotalTime>
  <Words>1</Words>
  <Application>Microsoft Office PowerPoint</Application>
  <PresentationFormat>Широкоэкранный</PresentationFormat>
  <Paragraphs>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Галерея</vt:lpstr>
      <vt:lpstr>Сайт про Волгоград</vt:lpstr>
      <vt:lpstr>История создания</vt:lpstr>
      <vt:lpstr>Как пользоваться </vt:lpstr>
      <vt:lpstr>Дальнейшее развитие 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про Волгоград</dc:title>
  <dc:creator>irongaba@mail.ru</dc:creator>
  <cp:lastModifiedBy>irongaba@mail.ru</cp:lastModifiedBy>
  <cp:revision>1</cp:revision>
  <dcterms:created xsi:type="dcterms:W3CDTF">2024-04-25T15:19:09Z</dcterms:created>
  <dcterms:modified xsi:type="dcterms:W3CDTF">2024-04-25T15:29:44Z</dcterms:modified>
</cp:coreProperties>
</file>