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82B7B-F927-446F-A257-10869201C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326" y="887569"/>
            <a:ext cx="10056650" cy="2541431"/>
          </a:xfrm>
        </p:spPr>
        <p:txBody>
          <a:bodyPr>
            <a:normAutofit/>
          </a:bodyPr>
          <a:lstStyle/>
          <a:p>
            <a:r>
              <a:rPr lang="ru-RU" sz="4800" dirty="0"/>
              <a:t>Сайт про город-герой </a:t>
            </a:r>
            <a:r>
              <a:rPr lang="ru-RU" sz="4800" dirty="0" err="1"/>
              <a:t>волгоград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9073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A6FF6-B7A3-4EE8-837E-49CD4CCD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8879F-1090-41B1-B4EF-E32421CC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мае 2021 года в моей школе в качестве итоговой итогового зачета по информатике всем ученикам сделать свой сайт про один из городов-героев. Незадолго до этого я ездил со своими родителями в Волгоград и поэтому я выбрал его.</a:t>
            </a:r>
          </a:p>
        </p:txBody>
      </p:sp>
    </p:spTree>
    <p:extLst>
      <p:ext uri="{BB962C8B-B14F-4D97-AF65-F5344CB8AC3E}">
        <p14:creationId xmlns:p14="http://schemas.microsoft.com/office/powerpoint/2010/main" val="8594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432E8-D053-4AC5-B8A6-4E17BF6F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FBE28-52F0-423B-BA9F-DBDC2586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начала нужно перейти на любую страницу сайта, а потом с помощью кнопок можно переходить на любую другую страницу сайта.</a:t>
            </a:r>
          </a:p>
        </p:txBody>
      </p:sp>
    </p:spTree>
    <p:extLst>
      <p:ext uri="{BB962C8B-B14F-4D97-AF65-F5344CB8AC3E}">
        <p14:creationId xmlns:p14="http://schemas.microsoft.com/office/powerpoint/2010/main" val="297242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C1FDF-D140-4F27-B6C3-B14B4ACA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992DC-99E0-40D0-9303-85D1E20B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будущем я хочу добавить больше ссылок для своего сайта и загрузить </a:t>
            </a:r>
            <a:r>
              <a:rPr lang="ru-RU"/>
              <a:t>на хостинг.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44491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34</TotalTime>
  <Words>89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Галерея</vt:lpstr>
      <vt:lpstr>Сайт про город-герой волгоград</vt:lpstr>
      <vt:lpstr>История создания</vt:lpstr>
      <vt:lpstr>Как пользоваться?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про город-герой волгоград</dc:title>
  <dc:creator>МИША</dc:creator>
  <cp:lastModifiedBy>МИША</cp:lastModifiedBy>
  <cp:revision>3</cp:revision>
  <dcterms:created xsi:type="dcterms:W3CDTF">2024-04-25T12:09:43Z</dcterms:created>
  <dcterms:modified xsi:type="dcterms:W3CDTF">2024-04-25T12:43:47Z</dcterms:modified>
</cp:coreProperties>
</file>