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7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6358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160A-692B-4F8F-84F3-BF252E2DCA03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287F-6D15-4EB5-820F-68DBC7628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287F-6D15-4EB5-820F-68DBC76284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29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287F-6D15-4EB5-820F-68DBC76284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5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287F-6D15-4EB5-820F-68DBC76284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287F-6D15-4EB5-820F-68DBC76284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0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5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8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996B-7665-49E9-9E6A-330FBC3C83D6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621D-E773-4F63-9DAD-D5E81409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30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E462E-D802-40EF-B31C-F6D8785E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122363"/>
            <a:ext cx="11510128" cy="2387600"/>
          </a:xfrm>
        </p:spPr>
        <p:txBody>
          <a:bodyPr/>
          <a:lstStyle/>
          <a:p>
            <a:r>
              <a:rPr lang="ru-RU" dirty="0"/>
              <a:t>Конвектор изображений на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89327A-0240-466F-A456-C9A73502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894" y="3602038"/>
            <a:ext cx="3249105" cy="894548"/>
          </a:xfrm>
        </p:spPr>
        <p:txBody>
          <a:bodyPr>
            <a:normAutofit/>
          </a:bodyPr>
          <a:lstStyle/>
          <a:p>
            <a:r>
              <a:rPr lang="ru-RU" dirty="0"/>
              <a:t>Подготовлен Нагибиным Михаилом</a:t>
            </a:r>
          </a:p>
        </p:txBody>
      </p:sp>
    </p:spTree>
    <p:extLst>
      <p:ext uri="{BB962C8B-B14F-4D97-AF65-F5344CB8AC3E}">
        <p14:creationId xmlns:p14="http://schemas.microsoft.com/office/powerpoint/2010/main" val="88074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F7A56-FB0A-4049-9EE2-DB80E52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8662"/>
          </a:xfrm>
        </p:spPr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FDC53-C6B9-4507-AD94-B5189798C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1134291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  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E77C1-4193-4072-A73F-4AD1E3D0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40" y="1995651"/>
            <a:ext cx="2559861" cy="1038265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369ACB4-88EF-43BC-9058-AB1A0F55868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24701" y="2514784"/>
            <a:ext cx="36729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7E8C4D-BBF3-4FF2-BBAC-3CDCAEFC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85" y="1562284"/>
            <a:ext cx="1905000" cy="1905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C161D8-5767-4FF2-BEF9-FF211B178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2" y="3901443"/>
            <a:ext cx="2409825" cy="1895475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FC325DD-246C-4495-86F6-0629B00BBA46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133557" y="4849181"/>
            <a:ext cx="381023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0A23B69-12B1-4CE6-82D5-6A77B25B0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90" y="4019734"/>
            <a:ext cx="1658895" cy="1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446A5-5CEC-45CE-A461-55D98B07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325563"/>
          </a:xfrm>
        </p:spPr>
        <p:txBody>
          <a:bodyPr/>
          <a:lstStyle/>
          <a:p>
            <a:pPr algn="ctr"/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162CB-AB25-488F-8290-5167CBE8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409" y="2193270"/>
            <a:ext cx="6005660" cy="4462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1) PyQt5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2) PIL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3) sys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ru-RU" dirty="0"/>
              <a:t>4</a:t>
            </a:r>
            <a:r>
              <a:rPr lang="en-US" dirty="0"/>
              <a:t>) </a:t>
            </a:r>
            <a:r>
              <a:rPr lang="en-US" dirty="0" err="1"/>
              <a:t>os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A17530-AACB-46A7-ADAD-88D2A507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76" y="1858464"/>
            <a:ext cx="1410051" cy="15457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D12804-24B3-4FE3-BAE2-446BE8AC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6" y="2631348"/>
            <a:ext cx="2018534" cy="1441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D3A455-8482-4863-95D8-448A89FDE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95" y="4173446"/>
            <a:ext cx="2262440" cy="23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9">
            <a:extLst>
              <a:ext uri="{FF2B5EF4-FFF2-40B4-BE49-F238E27FC236}">
                <a16:creationId xmlns:a16="http://schemas.microsoft.com/office/drawing/2014/main" id="{62C07DB5-DA76-4687-BDF7-04D3CB07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03" y="1501880"/>
            <a:ext cx="3810000" cy="4005943"/>
          </a:xfrm>
          <a:prstGeom prst="rect">
            <a:avLst/>
          </a:prstGeom>
        </p:spPr>
      </p:pic>
      <p:pic>
        <p:nvPicPr>
          <p:cNvPr id="6" name="Объект 9">
            <a:extLst>
              <a:ext uri="{FF2B5EF4-FFF2-40B4-BE49-F238E27FC236}">
                <a16:creationId xmlns:a16="http://schemas.microsoft.com/office/drawing/2014/main" id="{964BA763-9940-416D-A690-19178CDA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121"/>
            <a:ext cx="3836060" cy="40059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34AFBFF-50EF-4FF4-B5BD-12E1EE0E1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986" y="-61015"/>
            <a:ext cx="2752230" cy="143402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560D2E2-4C4C-4F36-B78B-391CEB7A6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184" y="5844911"/>
            <a:ext cx="2306617" cy="93840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A62303D-305B-499D-8CE1-E23A6C2F8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33" y="5817376"/>
            <a:ext cx="2947557" cy="917318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C0AED6A-7348-4CA0-9118-1082BE02C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9522" y="5817376"/>
            <a:ext cx="3239247" cy="938407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8F48D1A-6220-4585-821F-E3F095DABE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667" y="4544640"/>
            <a:ext cx="2337753" cy="995840"/>
          </a:xfrm>
          <a:prstGeom prst="rect">
            <a:avLst/>
          </a:prstGeom>
        </p:spPr>
      </p:pic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874521B4-89C0-4621-B987-22DA578AFEB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-367970" y="2270093"/>
            <a:ext cx="367970" cy="1247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: уступ 266">
            <a:extLst>
              <a:ext uri="{FF2B5EF4-FFF2-40B4-BE49-F238E27FC236}">
                <a16:creationId xmlns:a16="http://schemas.microsoft.com/office/drawing/2014/main" id="{DD1E1D22-6C2D-440E-B691-2E5EC71516C0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>
            <a:off x="3836061" y="2270094"/>
            <a:ext cx="242543" cy="123475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: уступ 270">
            <a:extLst>
              <a:ext uri="{FF2B5EF4-FFF2-40B4-BE49-F238E27FC236}">
                <a16:creationId xmlns:a16="http://schemas.microsoft.com/office/drawing/2014/main" id="{DE6DFB11-312B-4B0B-8282-7A156E0F601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888603" y="2105189"/>
            <a:ext cx="558711" cy="139966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: уступ 273">
            <a:extLst>
              <a:ext uri="{FF2B5EF4-FFF2-40B4-BE49-F238E27FC236}">
                <a16:creationId xmlns:a16="http://schemas.microsoft.com/office/drawing/2014/main" id="{7F864338-82C7-4472-8E8B-245135F1E38D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V="1">
            <a:off x="6996010" y="936206"/>
            <a:ext cx="1172801" cy="6123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id="{5908DAC4-E6A0-416D-933B-001B5E86F8F0}"/>
              </a:ext>
            </a:extLst>
          </p:cNvPr>
          <p:cNvCxnSpPr>
            <a:cxnSpLocks/>
            <a:endCxn id="120" idx="0"/>
          </p:cNvCxnSpPr>
          <p:nvPr/>
        </p:nvCxnSpPr>
        <p:spPr>
          <a:xfrm rot="16200000" flipH="1">
            <a:off x="10449347" y="4016443"/>
            <a:ext cx="436480" cy="61991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: уступ 283">
            <a:extLst>
              <a:ext uri="{FF2B5EF4-FFF2-40B4-BE49-F238E27FC236}">
                <a16:creationId xmlns:a16="http://schemas.microsoft.com/office/drawing/2014/main" id="{4F1C02B0-A964-4B3B-94C2-177A48D6C120}"/>
              </a:ext>
            </a:extLst>
          </p:cNvPr>
          <p:cNvCxnSpPr>
            <a:stCxn id="120" idx="1"/>
            <a:endCxn id="65" idx="0"/>
          </p:cNvCxnSpPr>
          <p:nvPr/>
        </p:nvCxnSpPr>
        <p:spPr>
          <a:xfrm rot="10800000" flipV="1">
            <a:off x="8749147" y="5042560"/>
            <a:ext cx="1059521" cy="77481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: уступ 289">
            <a:extLst>
              <a:ext uri="{FF2B5EF4-FFF2-40B4-BE49-F238E27FC236}">
                <a16:creationId xmlns:a16="http://schemas.microsoft.com/office/drawing/2014/main" id="{8C7A80A3-2868-47A2-9930-5BBE4F949BE0}"/>
              </a:ext>
            </a:extLst>
          </p:cNvPr>
          <p:cNvCxnSpPr>
            <a:stCxn id="6" idx="2"/>
            <a:endCxn id="52" idx="0"/>
          </p:cNvCxnSpPr>
          <p:nvPr/>
        </p:nvCxnSpPr>
        <p:spPr>
          <a:xfrm rot="5400000">
            <a:off x="985015" y="4884361"/>
            <a:ext cx="1544312" cy="32171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: уступ 291">
            <a:extLst>
              <a:ext uri="{FF2B5EF4-FFF2-40B4-BE49-F238E27FC236}">
                <a16:creationId xmlns:a16="http://schemas.microsoft.com/office/drawing/2014/main" id="{5387452F-4B14-4760-ACD1-F9AD478A772B}"/>
              </a:ext>
            </a:extLst>
          </p:cNvPr>
          <p:cNvCxnSpPr>
            <a:cxnSpLocks/>
          </p:cNvCxnSpPr>
          <p:nvPr/>
        </p:nvCxnSpPr>
        <p:spPr>
          <a:xfrm>
            <a:off x="1918030" y="5051640"/>
            <a:ext cx="1946154" cy="1271554"/>
          </a:xfrm>
          <a:prstGeom prst="bentConnector3">
            <a:avLst>
              <a:gd name="adj1" fmla="val 746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: уступ 294">
            <a:extLst>
              <a:ext uri="{FF2B5EF4-FFF2-40B4-BE49-F238E27FC236}">
                <a16:creationId xmlns:a16="http://schemas.microsoft.com/office/drawing/2014/main" id="{6AB187FA-8698-48A2-8E0F-289C576EF0A7}"/>
              </a:ext>
            </a:extLst>
          </p:cNvPr>
          <p:cNvCxnSpPr>
            <a:endCxn id="65" idx="1"/>
          </p:cNvCxnSpPr>
          <p:nvPr/>
        </p:nvCxnSpPr>
        <p:spPr>
          <a:xfrm>
            <a:off x="3385457" y="5678337"/>
            <a:ext cx="3744065" cy="608243"/>
          </a:xfrm>
          <a:prstGeom prst="bentConnector3">
            <a:avLst>
              <a:gd name="adj1" fmla="val 851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: уступ 303">
            <a:extLst>
              <a:ext uri="{FF2B5EF4-FFF2-40B4-BE49-F238E27FC236}">
                <a16:creationId xmlns:a16="http://schemas.microsoft.com/office/drawing/2014/main" id="{B3817F7C-13EB-4B86-9E4D-E4497E980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05365" y="5051639"/>
            <a:ext cx="2243782" cy="626696"/>
          </a:xfrm>
          <a:prstGeom prst="bentConnector3">
            <a:avLst>
              <a:gd name="adj1" fmla="val 179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70E3F48A-B3A8-4C5C-B897-3A8BF3CFE5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5010" y="267121"/>
            <a:ext cx="3806990" cy="39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3484A-8901-4AB1-A7FC-2256BF127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449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31</Words>
  <Application>Microsoft Office PowerPoint</Application>
  <PresentationFormat>Широкоэкранный</PresentationFormat>
  <Paragraphs>17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Конвектор изображений на PyQt5</vt:lpstr>
      <vt:lpstr>Цель проекта</vt:lpstr>
      <vt:lpstr>Импортируемые модули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Nagibin</dc:creator>
  <cp:lastModifiedBy>Mikhail Nagibin</cp:lastModifiedBy>
  <cp:revision>38</cp:revision>
  <dcterms:created xsi:type="dcterms:W3CDTF">2023-11-09T15:25:12Z</dcterms:created>
  <dcterms:modified xsi:type="dcterms:W3CDTF">2023-11-10T13:51:00Z</dcterms:modified>
</cp:coreProperties>
</file>