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96C1D-F64F-4282-9C42-1F9E7482E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6AC423-F557-442D-8536-AB0B38B24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42AD6-6D06-4911-8E48-7B18D275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FDD51-DD4A-4BDA-B61F-89EC1A5A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C27E8-D251-437D-8369-0646D8EF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92131-239D-4EAA-AF63-FB68D0CB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9FB473-1F63-4275-89E3-DCE13180B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40D6A-6FD5-49AD-9C7B-C1510698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82BD2-BD96-48A1-B351-AC203871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ADFDD-1A63-48D1-A780-A07C0312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5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A8A4DD-A93B-4B09-902A-0DC0D4267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B79945-1CCB-4387-98C8-AD6A5C5CE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05110A-3C9B-43E7-BEDA-628263CC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5FD4F-7435-478D-92F1-1895762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B4401-288C-4877-8DDA-0800B29C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0A88B-FD92-4DF0-88A9-B8329AC2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1F690-E3F3-4F5A-B291-F95D21B8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E4F16-039A-452F-8ED0-005C7EAD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EBA5E5-B1B9-44D3-A300-1CF5F969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D5E4F2-55E5-4CF9-BF15-FAFDD4C6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9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EBB90-9BF0-49AE-ABE7-E70A39B6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B2EAAA-0B52-41B7-A852-850D5663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09A82-396A-413D-BDCC-A628DD7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79465-BCF3-4A37-A61A-4F5510C5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C37C5-C0E5-4C0B-9DF2-F475807E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6A929-B686-4ABD-853D-481E352B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55BFA-EA09-4C27-AC72-9DE5D5F5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9A69F9-A1C4-4C07-8F5E-FFB20BF7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F7E3D6-1FBA-4388-AF83-D2D11D12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8C62FA-F418-49FE-9B6B-6F360C5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50257D-0A7D-4460-BDCB-E5EBA01C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9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0E8C5-11AB-4973-BFEC-FEF57A00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7E7190-B9F2-4F70-90B6-7C441D6C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05D3ED-970E-4188-A672-2FDD3A7D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7798DB-1B55-4F58-B477-88BD13FCD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CFCC5B-EC10-4DA6-85EF-AF5EBE7B0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91E5DD-7F61-4FD9-806A-FFE22AC9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946629-7B22-4B9E-A094-31F3AEE3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1F6D47-7741-45C5-B4AD-94FFA1E8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2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13AC3-C2D6-4414-B63C-4CB51825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28D74D-5360-4EB7-BA1F-3C8D8F85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01A3D5-3208-4568-A726-7C1B152C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844B5-B23E-4A6D-8C54-9CD9E1EE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9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27ED8A-711E-4282-A674-60F90678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E0C017-49D8-4DA6-95C9-BB2EF918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11C1D-5BB4-48B9-B29C-AAD07D86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4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7B88C-4517-43A9-9D1D-0D98917E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58A80-8618-4D69-B147-440C12CC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1927A-55F8-4C45-A499-D79AFB32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9C67A9-E76A-4571-843D-F3B5660B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483548-62A6-4A1A-8B1C-5B18867A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C1E712-5530-4279-B0EE-6B7AFF47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FBD82-2004-4EB8-8E68-22D3BF17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ECB7E9-AD45-4239-8FB5-740CF8296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31EF3-EA82-4B6D-BFB3-6BADD4965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692C8-787C-4133-AF55-8D2FD49B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1E1CA-2D4A-4BAA-BC0D-27741EDF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FF61F-5810-42E4-99EC-42160BF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3CD3F-B999-4B8F-9B7E-C08BC903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6689D5-E1C0-4E71-B7F2-8081B4F7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CCDC5-65E4-42E0-99EB-7F1230C11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978D-9046-42E8-ADC3-1C0E8E21FB17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D87E7-D926-4856-9335-341089981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BBF77-E7BB-4E3C-88D9-BED3703FE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97D7-7F39-49EA-9E0A-E70BC5C2B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0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2F57B-8D32-496B-BDCC-ADF09EBD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18" y="1838130"/>
            <a:ext cx="9604310" cy="1783800"/>
          </a:xfrm>
        </p:spPr>
        <p:txBody>
          <a:bodyPr>
            <a:normAutofit/>
          </a:bodyPr>
          <a:lstStyle/>
          <a:p>
            <a:r>
              <a:rPr lang="ru-RU" sz="4800" dirty="0"/>
              <a:t>Автоматическая система подачи стартов на парусных регатах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947C5-5BDA-409D-A335-D25495342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008" y="3872626"/>
            <a:ext cx="5265574" cy="2836085"/>
          </a:xfrm>
        </p:spPr>
        <p:txBody>
          <a:bodyPr>
            <a:normAutofit fontScale="47500" lnSpcReduction="20000"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latin typeface="+mj-lt"/>
                <a:ea typeface="+mj-ea"/>
                <a:cs typeface="+mj-cs"/>
              </a:rPr>
              <a:t>Работа выполнена учеником ГБОУ школы №1573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latin typeface="+mj-lt"/>
                <a:ea typeface="+mj-ea"/>
                <a:cs typeface="+mj-cs"/>
              </a:rPr>
              <a:t> Нагибиным Михаилом Алексеевичем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latin typeface="+mj-lt"/>
                <a:ea typeface="+mj-ea"/>
                <a:cs typeface="+mj-cs"/>
              </a:rPr>
              <a:t>Руководитель проекта: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latin typeface="+mj-lt"/>
                <a:ea typeface="+mj-ea"/>
                <a:cs typeface="+mj-cs"/>
              </a:rPr>
              <a:t>Бакин Михаил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372384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35469-503F-4E1F-A291-C7176824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A7E78-4081-4B2E-B47F-E3E26460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Спортивный интерес</a:t>
            </a:r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Туризм и развлечения</a:t>
            </a:r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Экологическое значение</a:t>
            </a:r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Продвижение спорта</a:t>
            </a:r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Экономический потенциал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37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3046D-6472-4D8D-9198-1F71A9E6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902AF-8535-4D79-A9A4-A4DDDBAF90D4}"/>
              </a:ext>
            </a:extLst>
          </p:cNvPr>
          <p:cNvSpPr txBox="1"/>
          <p:nvPr/>
        </p:nvSpPr>
        <p:spPr>
          <a:xfrm>
            <a:off x="838200" y="2166549"/>
            <a:ext cx="8399883" cy="3041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Цели:</a:t>
            </a:r>
          </a:p>
          <a:p>
            <a:pPr lvl="0" algn="just"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1) Улучшить качество парусных гонок</a:t>
            </a:r>
          </a:p>
          <a:p>
            <a:pPr lvl="0" algn="just">
              <a:lnSpc>
                <a:spcPct val="107000"/>
              </a:lnSpc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1) Создание программного обеспечения для взаимодействия с системой подачи старта.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2) Создание системы управления флагами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в зависимости от полученных сигналов будет изменять положение определенных флагов.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3) Подключение ПО и системе управления флагами по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4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73F18-C78D-4FD9-B967-54BA6CB3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63212-B4BF-49CA-B52A-8632434C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PyQt5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Threading</a:t>
            </a:r>
            <a:endParaRPr lang="ru-RU" dirty="0"/>
          </a:p>
          <a:p>
            <a:r>
              <a:rPr lang="en-US" dirty="0"/>
              <a:t>Arduino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76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B429-17FE-42D7-81B3-1E2D1E7F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1" y="0"/>
            <a:ext cx="10515600" cy="838524"/>
          </a:xfrm>
        </p:spPr>
        <p:txBody>
          <a:bodyPr/>
          <a:lstStyle/>
          <a:p>
            <a:pPr algn="ctr"/>
            <a:r>
              <a:rPr lang="ru-RU" dirty="0"/>
              <a:t>Ход работы. Схема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0CDAD6-2631-437E-99A1-C37DD5935E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281" y="905069"/>
            <a:ext cx="3584511" cy="260123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66BA1C-1161-4F12-B6CD-DFF2B7A144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2029" y="3729787"/>
            <a:ext cx="3584511" cy="30215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6F7FC4-DBEB-4706-A156-4CD1309CE2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92482" y="3725309"/>
            <a:ext cx="3261898" cy="302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B5C8E1-6033-43C3-9CD5-5547FECE99E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29907" y="838525"/>
            <a:ext cx="3584512" cy="2710474"/>
          </a:xfrm>
          <a:prstGeom prst="rect">
            <a:avLst/>
          </a:prstGeom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FC1E04B3-6203-43CD-817E-3523E1FA626C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589160" y="4267679"/>
            <a:ext cx="1734246" cy="211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AC87E3BF-DB2C-4F59-A265-9822FE729668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6200000" flipV="1">
            <a:off x="8934642" y="3536520"/>
            <a:ext cx="176310" cy="201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08F854-7491-4A99-9C85-B1E937DB014A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4142792" y="2193762"/>
            <a:ext cx="2987115" cy="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21F28DF-E396-47AC-B14F-DE83827EF84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146540" y="5238309"/>
            <a:ext cx="1345942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45CB0-1DC9-4B3C-B247-BA80F13F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Ход работы. ЕР-диаграмма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0B1E373-4B82-400E-A6EC-B9649506CC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347" y="1760311"/>
            <a:ext cx="3825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6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8458E-7BF9-42E6-A7FE-1A8ED5D7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Ход работы. Схема системы управления флагами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400CB-C569-45B7-BCE7-2E9692C2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9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B83FB-6DD7-457F-81A7-0DD5A5EC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Рецензии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58612-CDEB-4B1B-9CBA-D0113DCD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6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473DF-AEB1-49DC-B006-93DBD4FA4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C7B93F-CFAD-4001-8E62-85BEA2B8C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807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136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Автоматическая система подачи стартов на парусных регатах</vt:lpstr>
      <vt:lpstr>Актуальность</vt:lpstr>
      <vt:lpstr>Цели и задачи</vt:lpstr>
      <vt:lpstr>Используемые технологии</vt:lpstr>
      <vt:lpstr>Ход работы. Схема приложения</vt:lpstr>
      <vt:lpstr>Ход работы. ЕР-диаграмма</vt:lpstr>
      <vt:lpstr>Ход работы. Схема системы управления флагами</vt:lpstr>
      <vt:lpstr>Рецензии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Автоматическая система подачи стартов на парусных регатах</dc:title>
  <dc:creator>Mikhail Nagibin</dc:creator>
  <cp:lastModifiedBy>Mikhail Nagibin</cp:lastModifiedBy>
  <cp:revision>18</cp:revision>
  <dcterms:created xsi:type="dcterms:W3CDTF">2024-01-23T19:29:47Z</dcterms:created>
  <dcterms:modified xsi:type="dcterms:W3CDTF">2024-02-05T16:19:33Z</dcterms:modified>
</cp:coreProperties>
</file>