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7552" y="2578608"/>
            <a:ext cx="7836904" cy="1645919"/>
          </a:xfrm>
        </p:spPr>
        <p:txBody>
          <a:bodyPr/>
          <a:lstStyle/>
          <a:p>
            <a:r>
              <a:rPr lang="en-US" dirty="0" smtClean="0"/>
              <a:t>BottleField 2 “</a:t>
            </a:r>
            <a:r>
              <a:rPr lang="ru-RU" dirty="0" smtClean="0"/>
              <a:t>Возвращение Валеры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PyGame </a:t>
            </a:r>
            <a:r>
              <a:rPr lang="ru-RU" dirty="0" smtClean="0"/>
              <a:t>Пшениснова Михаила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Идеей проекта является создание игры с помощью языка программирования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en-US" dirty="0"/>
              <a:t>3 </a:t>
            </a:r>
            <a:r>
              <a:rPr lang="ru-RU" dirty="0"/>
              <a:t>и библиотек </a:t>
            </a:r>
            <a:r>
              <a:rPr lang="en-US" dirty="0" smtClean="0"/>
              <a:t>PyGame </a:t>
            </a:r>
            <a:r>
              <a:rPr lang="ru-RU" dirty="0" smtClean="0"/>
              <a:t>и </a:t>
            </a:r>
            <a:r>
              <a:rPr lang="ru-RU" dirty="0"/>
              <a:t>других.</a:t>
            </a:r>
          </a:p>
          <a:p>
            <a:r>
              <a:rPr lang="ru-RU" dirty="0"/>
              <a:t>Основными задачами моего проекта являются, конечно же, развлекать </a:t>
            </a:r>
            <a:r>
              <a:rPr lang="ru-RU" dirty="0" smtClean="0"/>
              <a:t>людей, перенести мой проект </a:t>
            </a:r>
            <a:r>
              <a:rPr lang="en-US" dirty="0" smtClean="0"/>
              <a:t>PyQT5 </a:t>
            </a:r>
            <a:r>
              <a:rPr lang="ru-RU" dirty="0" smtClean="0"/>
              <a:t>на </a:t>
            </a:r>
            <a:r>
              <a:rPr lang="en-US" dirty="0" smtClean="0"/>
              <a:t>PyGame </a:t>
            </a:r>
            <a:r>
              <a:rPr lang="ru-RU" dirty="0" smtClean="0"/>
              <a:t>и добавить в игру что-то новое.</a:t>
            </a:r>
            <a:endParaRPr lang="ru-RU" dirty="0"/>
          </a:p>
          <a:p>
            <a:r>
              <a:rPr lang="ru-RU" dirty="0"/>
              <a:t>К дополнительным задачам можно отнести повышение моего рейтинга в </a:t>
            </a:r>
            <a:r>
              <a:rPr lang="en-US" dirty="0"/>
              <a:t>LMS</a:t>
            </a:r>
            <a:r>
              <a:rPr lang="ru-RU" dirty="0" smtClean="0"/>
              <a:t>.</a:t>
            </a:r>
          </a:p>
          <a:p>
            <a:pPr lvl="0"/>
            <a:r>
              <a:rPr lang="ru-RU" altLang="ru-RU" dirty="0"/>
              <a:t>Основной особенностью можно считать оформление, ведь все элементы были созданы вручную лично мной в программах Piskel и</a:t>
            </a:r>
            <a:br>
              <a:rPr lang="ru-RU" altLang="ru-RU" dirty="0"/>
            </a:br>
            <a:r>
              <a:rPr lang="ru-RU" altLang="ru-RU" dirty="0"/>
              <a:t>Adobe Photoshop. Стоит отметить, что в проекте реализована система достижений, сохранений, присутствуют несколько</a:t>
            </a:r>
            <a:br>
              <a:rPr lang="ru-RU" altLang="ru-RU" dirty="0"/>
            </a:br>
            <a:r>
              <a:rPr lang="ru-RU" altLang="ru-RU" dirty="0"/>
              <a:t>уровней, один из которых состоит из нескольких этапов, присутствует звуковое сопровождение. Это делает прохождение игры</a:t>
            </a:r>
            <a:br>
              <a:rPr lang="ru-RU" altLang="ru-RU" dirty="0"/>
            </a:br>
            <a:r>
              <a:rPr lang="ru-RU" altLang="ru-RU" dirty="0"/>
              <a:t>увлекательным и интересным. Нельзя не сказать о том, что понятные обучения помогут вам с легкостью разобраться во всех</a:t>
            </a:r>
            <a:br>
              <a:rPr lang="ru-RU" altLang="ru-RU" dirty="0"/>
            </a:br>
            <a:r>
              <a:rPr lang="ru-RU" altLang="ru-RU" dirty="0"/>
              <a:t>тонкостях моей игры, не говоря о том что интуитивно-понятный интерфейс никак не может ввести вас в заблуждение.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6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имеется </a:t>
            </a:r>
            <a:r>
              <a:rPr lang="en-US" dirty="0" smtClean="0"/>
              <a:t>17 </a:t>
            </a:r>
            <a:r>
              <a:rPr lang="ru-RU" dirty="0" smtClean="0"/>
              <a:t>классов, много функций («def» встречается </a:t>
            </a:r>
            <a:r>
              <a:rPr lang="en-US" dirty="0" smtClean="0"/>
              <a:t>41</a:t>
            </a:r>
            <a:r>
              <a:rPr lang="ru-RU" dirty="0" smtClean="0"/>
              <a:t> </a:t>
            </a:r>
            <a:r>
              <a:rPr lang="ru-RU" dirty="0" smtClean="0"/>
              <a:t>раз).</a:t>
            </a:r>
            <a:endParaRPr lang="ru-RU" dirty="0"/>
          </a:p>
          <a:p>
            <a:r>
              <a:rPr lang="ru-RU" dirty="0"/>
              <a:t>Все используемые функции </a:t>
            </a:r>
            <a:r>
              <a:rPr lang="ru-RU" dirty="0" smtClean="0"/>
              <a:t>довольно </a:t>
            </a:r>
            <a:r>
              <a:rPr lang="ru-RU" dirty="0"/>
              <a:t>разнообразны и выполняют функции от подсчета </a:t>
            </a:r>
            <a:r>
              <a:rPr lang="ru-RU" dirty="0" smtClean="0"/>
              <a:t>ходов до </a:t>
            </a:r>
            <a:r>
              <a:rPr lang="ru-RU" dirty="0"/>
              <a:t>передвижения конвейера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altLang="ru-RU" dirty="0"/>
              <a:t>Основной особенностью можно считать оформление, ведь все элементы были созданы вручную лично мной </a:t>
            </a:r>
            <a:r>
              <a:rPr lang="ru-RU" altLang="ru-RU" dirty="0" smtClean="0"/>
              <a:t>(хотя бы частично) в </a:t>
            </a:r>
            <a:r>
              <a:rPr lang="ru-RU" altLang="ru-RU" dirty="0"/>
              <a:t>программах Piskel </a:t>
            </a:r>
            <a:r>
              <a:rPr lang="ru-RU" altLang="ru-RU" dirty="0" smtClean="0"/>
              <a:t>и Adobe </a:t>
            </a:r>
            <a:r>
              <a:rPr lang="ru-RU" altLang="ru-RU" dirty="0"/>
              <a:t>Photoshop. 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Стоит </a:t>
            </a:r>
            <a:r>
              <a:rPr lang="ru-RU" altLang="ru-RU" dirty="0"/>
              <a:t>отметить, что в проекте реализована система достижений, сохранений, присутствуют </a:t>
            </a:r>
            <a:r>
              <a:rPr lang="ru-RU" altLang="ru-RU" dirty="0" smtClean="0"/>
              <a:t>несколько уровней</a:t>
            </a:r>
            <a:r>
              <a:rPr lang="ru-RU" altLang="ru-RU" dirty="0"/>
              <a:t>, один из которых состоит из нескольких </a:t>
            </a:r>
            <a:r>
              <a:rPr lang="ru-RU" altLang="ru-RU" dirty="0" smtClean="0"/>
              <a:t>этапов, присутствует небольшой сюжет, </a:t>
            </a:r>
            <a:r>
              <a:rPr lang="ru-RU" altLang="ru-RU" dirty="0"/>
              <a:t>присутствует звуковое сопровождение. 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Все это </a:t>
            </a:r>
            <a:r>
              <a:rPr lang="ru-RU" altLang="ru-RU" dirty="0"/>
              <a:t>делает прохождение </a:t>
            </a:r>
            <a:r>
              <a:rPr lang="ru-RU" altLang="ru-RU" dirty="0" smtClean="0"/>
              <a:t>игры увлекательным </a:t>
            </a:r>
            <a:r>
              <a:rPr lang="ru-RU" altLang="ru-RU" dirty="0"/>
              <a:t>и интересным. </a:t>
            </a:r>
            <a:endParaRPr lang="ru-RU" altLang="ru-RU" dirty="0" smtClean="0"/>
          </a:p>
          <a:p>
            <a:pPr lvl="0"/>
            <a:r>
              <a:rPr lang="ru-RU" altLang="ru-RU" dirty="0" smtClean="0"/>
              <a:t>Нельзя </a:t>
            </a:r>
            <a:r>
              <a:rPr lang="ru-RU" altLang="ru-RU" dirty="0"/>
              <a:t>не сказать о том, что понятные обучения помогут вам с легкостью разобраться во </a:t>
            </a:r>
            <a:r>
              <a:rPr lang="ru-RU" altLang="ru-RU" dirty="0" smtClean="0"/>
              <a:t>всех тонкостях </a:t>
            </a:r>
            <a:r>
              <a:rPr lang="ru-RU" altLang="ru-RU" dirty="0"/>
              <a:t>моей игры, не говоря о том что интуитивно-понятный интерфейс никак не может ввести вас в заблуждение.</a:t>
            </a:r>
          </a:p>
        </p:txBody>
      </p:sp>
    </p:spTree>
    <p:extLst>
      <p:ext uri="{BB962C8B-B14F-4D97-AF65-F5344CB8AC3E}">
        <p14:creationId xmlns:p14="http://schemas.microsoft.com/office/powerpoint/2010/main" val="30602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были использованы </a:t>
            </a:r>
            <a:r>
              <a:rPr lang="ru-RU" dirty="0" smtClean="0"/>
              <a:t>многие элементы </a:t>
            </a:r>
            <a:r>
              <a:rPr lang="ru-RU" dirty="0"/>
              <a:t>из библиотеки </a:t>
            </a:r>
            <a:r>
              <a:rPr lang="en-US" dirty="0" smtClean="0"/>
              <a:t>PyGame</a:t>
            </a:r>
            <a:r>
              <a:rPr lang="en-US" dirty="0"/>
              <a:t>.</a:t>
            </a:r>
          </a:p>
          <a:p>
            <a:r>
              <a:rPr lang="ru-RU" dirty="0"/>
              <a:t>Также </a:t>
            </a:r>
            <a:r>
              <a:rPr lang="ru-RU" dirty="0" smtClean="0"/>
              <a:t>был</a:t>
            </a:r>
            <a:r>
              <a:rPr lang="ru-RU" dirty="0"/>
              <a:t>а</a:t>
            </a:r>
            <a:r>
              <a:rPr lang="ru-RU" dirty="0" smtClean="0"/>
              <a:t> использована библиотека </a:t>
            </a:r>
            <a:r>
              <a:rPr lang="en-US" dirty="0" smtClean="0"/>
              <a:t>rando</a:t>
            </a:r>
            <a:r>
              <a:rPr lang="en-US" dirty="0"/>
              <a:t>m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Некоторые функции были реализованы с помощью чтения или записи информации в текстовый файл.</a:t>
            </a:r>
            <a:r>
              <a:rPr lang="en-US" dirty="0"/>
              <a:t> </a:t>
            </a:r>
            <a:endParaRPr lang="en-US" dirty="0" smtClean="0"/>
          </a:p>
          <a:p>
            <a:r>
              <a:rPr lang="ru-RU" dirty="0" smtClean="0"/>
              <a:t>Использовались программы </a:t>
            </a:r>
            <a:r>
              <a:rPr lang="en-US" dirty="0" smtClean="0"/>
              <a:t>PyCharm, Adobe Photoshop, Piskel, </a:t>
            </a:r>
            <a:r>
              <a:rPr lang="ru-RU" dirty="0" smtClean="0"/>
              <a:t>сайты с онлайн конвертерами файлов, документация </a:t>
            </a:r>
            <a:r>
              <a:rPr lang="en-US" dirty="0" smtClean="0"/>
              <a:t>PyGame, </a:t>
            </a:r>
            <a:r>
              <a:rPr lang="ru-RU" dirty="0" smtClean="0"/>
              <a:t>учебник Яндекс Лицея.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4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dirty="0" smtClean="0"/>
              <a:t>считаю проект удавшимся</a:t>
            </a:r>
            <a:r>
              <a:rPr lang="ru-RU" dirty="0"/>
              <a:t>.</a:t>
            </a:r>
          </a:p>
          <a:p>
            <a:r>
              <a:rPr lang="ru-RU" dirty="0"/>
              <a:t>В будущем я планирую улучшать </a:t>
            </a:r>
            <a:r>
              <a:rPr lang="en-US" dirty="0"/>
              <a:t>BottleField </a:t>
            </a:r>
            <a:r>
              <a:rPr lang="ru-RU" dirty="0" smtClean="0"/>
              <a:t>2.</a:t>
            </a:r>
            <a:endParaRPr lang="ru-RU" dirty="0"/>
          </a:p>
          <a:p>
            <a:r>
              <a:rPr lang="ru-RU" dirty="0"/>
              <a:t>Одним из логичных улучшений было бы </a:t>
            </a:r>
            <a:r>
              <a:rPr lang="ru-RU" dirty="0" smtClean="0"/>
              <a:t>добавление новых уровней и </a:t>
            </a:r>
            <a:r>
              <a:rPr lang="ru-RU" dirty="0" smtClean="0"/>
              <a:t>достижений.</a:t>
            </a:r>
            <a:endParaRPr lang="ru-RU" dirty="0"/>
          </a:p>
          <a:p>
            <a:r>
              <a:rPr lang="ru-RU" dirty="0" smtClean="0"/>
              <a:t>Также возможным улучшением было бы </a:t>
            </a:r>
            <a:r>
              <a:rPr lang="ru-RU" dirty="0"/>
              <a:t>улучшение </a:t>
            </a:r>
            <a:r>
              <a:rPr lang="ru-RU" dirty="0" smtClean="0"/>
              <a:t>графической </a:t>
            </a:r>
            <a:r>
              <a:rPr lang="ru-RU" dirty="0"/>
              <a:t>составляющей проекта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 первый:</a:t>
            </a:r>
            <a:r>
              <a:rPr lang="ru-RU" dirty="0"/>
              <a:t> </a:t>
            </a:r>
            <a:r>
              <a:rPr lang="ru-RU" dirty="0" smtClean="0"/>
              <a:t>если вы читаете это в понедельник, то значит Миша все </a:t>
            </a:r>
            <a:r>
              <a:rPr lang="ru-RU" dirty="0" smtClean="0"/>
              <a:t>таки </a:t>
            </a:r>
            <a:r>
              <a:rPr lang="ru-RU" dirty="0" smtClean="0"/>
              <a:t>не спал всю ночь и все успел доделать.</a:t>
            </a:r>
          </a:p>
          <a:p>
            <a:r>
              <a:rPr lang="ru-RU" dirty="0" smtClean="0"/>
              <a:t>Факт второй: если ни в одном из текстовых документов и слайдов данной презентации не было допущено ошибок, то большое спасибо проверке правильности написания от </a:t>
            </a:r>
            <a:r>
              <a:rPr lang="en-US" dirty="0" smtClean="0"/>
              <a:t>Microsoft, </a:t>
            </a:r>
            <a:r>
              <a:rPr lang="ru-RU" dirty="0" smtClean="0"/>
              <a:t>ведь Миша писал все это далеко за полночь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Факт третий: если вы читаете все это в четверг, то Миша вс</a:t>
            </a:r>
            <a:r>
              <a:rPr lang="ru-RU" dirty="0" smtClean="0"/>
              <a:t>е равно не спал всю ночь, но ничего не успел.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42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45</TotalTime>
  <Words>394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BottleField 2 “Возвращение Валеры”</vt:lpstr>
      <vt:lpstr>Введение</vt:lpstr>
      <vt:lpstr>Структура</vt:lpstr>
      <vt:lpstr>Особенности</vt:lpstr>
      <vt:lpstr>Использованные технологии</vt:lpstr>
      <vt:lpstr>Заключение</vt:lpstr>
      <vt:lpstr>Интересные факты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BottleField 2 “Возвращение Валеры”</dc:title>
  <dc:creator>Михаил Пшениснов</dc:creator>
  <cp:lastModifiedBy>Михаил Пшениснов</cp:lastModifiedBy>
  <cp:revision>5</cp:revision>
  <dcterms:created xsi:type="dcterms:W3CDTF">2021-01-17T21:32:12Z</dcterms:created>
  <dcterms:modified xsi:type="dcterms:W3CDTF">2021-01-20T17:49:28Z</dcterms:modified>
</cp:coreProperties>
</file>