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42F8-0E98-4710-AFDC-962F4B171F6A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FB7B-4BD6-4BB1-9077-29A9D7884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02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42F8-0E98-4710-AFDC-962F4B171F6A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FB7B-4BD6-4BB1-9077-29A9D7884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1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42F8-0E98-4710-AFDC-962F4B171F6A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FB7B-4BD6-4BB1-9077-29A9D7884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07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42F8-0E98-4710-AFDC-962F4B171F6A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FB7B-4BD6-4BB1-9077-29A9D7884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40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42F8-0E98-4710-AFDC-962F4B171F6A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FB7B-4BD6-4BB1-9077-29A9D7884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3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42F8-0E98-4710-AFDC-962F4B171F6A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FB7B-4BD6-4BB1-9077-29A9D7884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7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42F8-0E98-4710-AFDC-962F4B171F6A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FB7B-4BD6-4BB1-9077-29A9D7884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42F8-0E98-4710-AFDC-962F4B171F6A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FB7B-4BD6-4BB1-9077-29A9D7884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63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42F8-0E98-4710-AFDC-962F4B171F6A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FB7B-4BD6-4BB1-9077-29A9D7884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915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42F8-0E98-4710-AFDC-962F4B171F6A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FB7B-4BD6-4BB1-9077-29A9D7884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03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42F8-0E98-4710-AFDC-962F4B171F6A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FB7B-4BD6-4BB1-9077-29A9D7884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36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142F8-0E98-4710-AFDC-962F4B171F6A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AFB7B-4BD6-4BB1-9077-29A9D7884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641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1534" y="1465262"/>
            <a:ext cx="9908931" cy="3115529"/>
          </a:xfrm>
        </p:spPr>
        <p:txBody>
          <a:bodyPr>
            <a:normAutofit/>
          </a:bodyPr>
          <a:lstStyle/>
          <a:p>
            <a:r>
              <a:rPr lang="ru-RU" sz="7200" b="1" dirty="0" smtClean="0"/>
              <a:t>Чат бот </a:t>
            </a:r>
            <a:r>
              <a:rPr lang="en-US" sz="7200" b="1" dirty="0" smtClean="0"/>
              <a:t>Discord</a:t>
            </a:r>
            <a:r>
              <a:rPr lang="ru-RU" sz="7200" b="1" dirty="0" smtClean="0"/>
              <a:t> «Текстовый помощник Анатолий»</a:t>
            </a:r>
            <a:endParaRPr lang="ru-RU" sz="7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3999" y="5202238"/>
            <a:ext cx="9144000" cy="1655762"/>
          </a:xfrm>
        </p:spPr>
        <p:txBody>
          <a:bodyPr/>
          <a:lstStyle/>
          <a:p>
            <a:r>
              <a:rPr lang="en-US" dirty="0" smtClean="0"/>
              <a:t>WEB </a:t>
            </a:r>
            <a:r>
              <a:rPr lang="ru-RU" dirty="0" smtClean="0"/>
              <a:t>проект Пшениснова Михаила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308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Идеей проекта было создание текстового помощника </a:t>
            </a:r>
            <a:r>
              <a:rPr lang="en-US" dirty="0" smtClean="0"/>
              <a:t>Discord </a:t>
            </a:r>
            <a:r>
              <a:rPr lang="ru-RU" dirty="0" smtClean="0"/>
              <a:t>на языке программирования </a:t>
            </a:r>
            <a:r>
              <a:rPr lang="en-US" dirty="0" smtClean="0"/>
              <a:t>Python 3</a:t>
            </a:r>
            <a:r>
              <a:rPr lang="ru-RU" dirty="0" smtClean="0"/>
              <a:t>, библиотек </a:t>
            </a:r>
            <a:r>
              <a:rPr lang="en-US" dirty="0" err="1" smtClean="0"/>
              <a:t>asyncio</a:t>
            </a:r>
            <a:r>
              <a:rPr lang="en-US" dirty="0" smtClean="0"/>
              <a:t>, </a:t>
            </a:r>
            <a:r>
              <a:rPr lang="en-US" dirty="0" err="1" smtClean="0"/>
              <a:t>discord.ext</a:t>
            </a:r>
            <a:r>
              <a:rPr lang="en-US" dirty="0" smtClean="0"/>
              <a:t>, requests, </a:t>
            </a:r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ru-RU" dirty="0" smtClean="0"/>
              <a:t>и других	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Основной задачей было создание чат бота с полезными и развлекательными функциями.</a:t>
            </a:r>
          </a:p>
          <a:p>
            <a:r>
              <a:rPr lang="ru-RU" dirty="0" smtClean="0"/>
              <a:t>Основными особенностями моего бота можно считать наличие в его структуре разделов, относительное многообразие функций и его дружелюбный и понятный интерфейс.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968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боте имеется 2</a:t>
            </a:r>
            <a:r>
              <a:rPr lang="en-US" dirty="0" smtClean="0"/>
              <a:t> </a:t>
            </a:r>
            <a:r>
              <a:rPr lang="ru-RU" dirty="0" smtClean="0"/>
              <a:t>класса, много функций («</a:t>
            </a:r>
            <a:r>
              <a:rPr lang="ru-RU" dirty="0" err="1" smtClean="0"/>
              <a:t>def</a:t>
            </a:r>
            <a:r>
              <a:rPr lang="ru-RU" dirty="0" smtClean="0"/>
              <a:t>» встречается </a:t>
            </a:r>
            <a:r>
              <a:rPr lang="en-US" dirty="0" smtClean="0"/>
              <a:t>4</a:t>
            </a:r>
            <a:r>
              <a:rPr lang="ru-RU" dirty="0" smtClean="0"/>
              <a:t>7 раз).</a:t>
            </a:r>
          </a:p>
          <a:p>
            <a:r>
              <a:rPr lang="ru-RU" dirty="0" smtClean="0"/>
              <a:t>Все используемые функции довольно разнообразны и выполняют функции от получения данных о погоде до зачитывания стихов Пушкина.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028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Простой и понятный интерфейс.</a:t>
            </a:r>
          </a:p>
          <a:p>
            <a:r>
              <a:rPr lang="ru-RU" dirty="0" smtClean="0"/>
              <a:t>Широкий функционал.</a:t>
            </a:r>
          </a:p>
          <a:p>
            <a:r>
              <a:rPr lang="ru-RU" dirty="0" smtClean="0"/>
              <a:t>Наличие у бота структуры.</a:t>
            </a:r>
          </a:p>
          <a:p>
            <a:r>
              <a:rPr lang="ru-RU" dirty="0" smtClean="0"/>
              <a:t>Использование асинхронного программирования.</a:t>
            </a:r>
          </a:p>
          <a:p>
            <a:r>
              <a:rPr lang="ru-RU" dirty="0" smtClean="0"/>
              <a:t>Использование 9 различных открытых </a:t>
            </a:r>
            <a:r>
              <a:rPr lang="en-US" dirty="0" smtClean="0"/>
              <a:t>API.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396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Были использованы библиотеки </a:t>
            </a:r>
            <a:r>
              <a:rPr lang="en-US" dirty="0" err="1" smtClean="0"/>
              <a:t>asyncio</a:t>
            </a:r>
            <a:r>
              <a:rPr lang="en-US" dirty="0" smtClean="0"/>
              <a:t>, </a:t>
            </a:r>
            <a:r>
              <a:rPr lang="en-US" dirty="0" err="1" smtClean="0"/>
              <a:t>datetime</a:t>
            </a:r>
            <a:r>
              <a:rPr lang="en-US" dirty="0" smtClean="0"/>
              <a:t>, random, </a:t>
            </a:r>
            <a:r>
              <a:rPr lang="en-US" dirty="0" err="1" smtClean="0"/>
              <a:t>discord.ext</a:t>
            </a:r>
            <a:r>
              <a:rPr lang="en-US" dirty="0" smtClean="0"/>
              <a:t>, requests </a:t>
            </a:r>
            <a:r>
              <a:rPr lang="ru-RU" dirty="0" smtClean="0"/>
              <a:t>и </a:t>
            </a:r>
            <a:r>
              <a:rPr lang="en-US" dirty="0" err="1" smtClean="0"/>
              <a:t>json</a:t>
            </a:r>
            <a:r>
              <a:rPr lang="en-US" dirty="0" smtClean="0"/>
              <a:t>.</a:t>
            </a:r>
          </a:p>
          <a:p>
            <a:r>
              <a:rPr lang="ru-RU" dirty="0" smtClean="0"/>
              <a:t>Были использованы следующие </a:t>
            </a:r>
            <a:r>
              <a:rPr lang="en-US" dirty="0" smtClean="0"/>
              <a:t>API: API </a:t>
            </a:r>
            <a:r>
              <a:rPr lang="ru-RU" dirty="0" smtClean="0"/>
              <a:t>Яндекс Погоды, </a:t>
            </a:r>
            <a:r>
              <a:rPr lang="en-US" dirty="0" smtClean="0"/>
              <a:t>API </a:t>
            </a:r>
            <a:r>
              <a:rPr lang="ru-RU" dirty="0" smtClean="0"/>
              <a:t>Яндекс Карт, </a:t>
            </a:r>
            <a:r>
              <a:rPr lang="en-US" dirty="0" smtClean="0"/>
              <a:t>API </a:t>
            </a:r>
            <a:r>
              <a:rPr lang="ru-RU" dirty="0" smtClean="0"/>
              <a:t>Яндекс </a:t>
            </a:r>
            <a:r>
              <a:rPr lang="ru-RU" dirty="0" err="1" smtClean="0"/>
              <a:t>Геокодера</a:t>
            </a:r>
            <a:r>
              <a:rPr lang="ru-RU" dirty="0" smtClean="0"/>
              <a:t>, </a:t>
            </a:r>
            <a:r>
              <a:rPr lang="en-US" dirty="0" smtClean="0"/>
              <a:t>Translated-Memory API, </a:t>
            </a:r>
            <a:r>
              <a:rPr lang="en-US" dirty="0" err="1" smtClean="0"/>
              <a:t>Giphy</a:t>
            </a:r>
            <a:r>
              <a:rPr lang="en-US" dirty="0" smtClean="0"/>
              <a:t> API, NASA API, Numbers API, favqs.com API </a:t>
            </a:r>
            <a:r>
              <a:rPr lang="ru-RU" dirty="0" smtClean="0"/>
              <a:t>и </a:t>
            </a:r>
            <a:r>
              <a:rPr lang="en-US" dirty="0" smtClean="0"/>
              <a:t>Breaking Bad API.</a:t>
            </a:r>
          </a:p>
          <a:p>
            <a:r>
              <a:rPr lang="ru-RU" dirty="0" smtClean="0"/>
              <a:t>Текстовые реплики бота хранятся в отдельном</a:t>
            </a:r>
            <a:r>
              <a:rPr lang="en-US" dirty="0" smtClean="0"/>
              <a:t> JSON </a:t>
            </a:r>
            <a:r>
              <a:rPr lang="ru-RU" dirty="0" smtClean="0"/>
              <a:t>файле.</a:t>
            </a:r>
          </a:p>
          <a:p>
            <a:r>
              <a:rPr lang="ru-RU" dirty="0" smtClean="0"/>
              <a:t>Использованные программы: </a:t>
            </a:r>
            <a:r>
              <a:rPr lang="en-US" dirty="0" err="1" smtClean="0"/>
              <a:t>PyCharm</a:t>
            </a:r>
            <a:r>
              <a:rPr lang="en-US" dirty="0" smtClean="0"/>
              <a:t> </a:t>
            </a:r>
            <a:r>
              <a:rPr lang="ru-RU" dirty="0" smtClean="0"/>
              <a:t>и интернет браузер.</a:t>
            </a:r>
          </a:p>
        </p:txBody>
      </p:sp>
    </p:spTree>
    <p:extLst>
      <p:ext uri="{BB962C8B-B14F-4D97-AF65-F5344CB8AC3E}">
        <p14:creationId xmlns:p14="http://schemas.microsoft.com/office/powerpoint/2010/main" val="379854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 считаю проект удавшимся</a:t>
            </a:r>
          </a:p>
          <a:p>
            <a:r>
              <a:rPr lang="ru-RU" dirty="0" smtClean="0"/>
              <a:t>Безусловно было очень мало времени, и есть множество вещей, которые можно доделать и которые можно добавить в мой проект.</a:t>
            </a:r>
          </a:p>
          <a:p>
            <a:r>
              <a:rPr lang="ru-RU" dirty="0" smtClean="0"/>
              <a:t>В будущем я однозначно продолжу работу над этим проектом.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983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72662"/>
          </a:xfrm>
        </p:spPr>
        <p:txBody>
          <a:bodyPr/>
          <a:lstStyle/>
          <a:p>
            <a:pPr algn="ctr"/>
            <a:r>
              <a:rPr lang="ru-RU" dirty="0" smtClean="0"/>
              <a:t>Редкие кадры, когда Миша работал над проектом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 descr="https://sun9-55.userapi.com/impg/LIensgOm14nTEuls0Nnl41NGTaiSNeE7OYoehg/emjf0iSGkoQ.jpg?size=600x600&amp;quality=96&amp;sign=f51da643148872d18e6641fcf550a62f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16" y="1414829"/>
            <a:ext cx="4977912" cy="497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sun9-53.userapi.com/impg/QyWUCNvuWDwIKq2I4tRuXCWGFNjgSZF9Dfi1Sw/Z9G_5pvrwsQ.jpg?size=822x718&amp;quality=96&amp;sign=789399a2ee23588d5c7c9f93ff1e527f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112" y="1414829"/>
            <a:ext cx="5698947" cy="497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79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Конечная оценка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https://sun9-65.userapi.com/impg/v5sU5WMoCB0v5dFatyEWHpUbtzf88yUZcsfE-Q/dgCSgnj-wZ0.jpg?size=572x604&amp;quality=96&amp;sign=e2ad7e6f1556fe097a5fc0fba39a50f6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276" y="1690688"/>
            <a:ext cx="4592760" cy="484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91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213</Words>
  <Application>Microsoft Office PowerPoint</Application>
  <PresentationFormat>Широкоэкранный</PresentationFormat>
  <Paragraphs>26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Чат бот Discord «Текстовый помощник Анатолий»</vt:lpstr>
      <vt:lpstr>Введение</vt:lpstr>
      <vt:lpstr>Структура</vt:lpstr>
      <vt:lpstr>Особенности</vt:lpstr>
      <vt:lpstr>Использованные технологии</vt:lpstr>
      <vt:lpstr>Заключение</vt:lpstr>
      <vt:lpstr>Редкие кадры, когда Миша работал над проектом</vt:lpstr>
      <vt:lpstr>Конечная оценка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Чат бот Discord «Текстовый помощник Анатолий»</dc:title>
  <dc:creator>Михаил Пшениснов</dc:creator>
  <cp:lastModifiedBy>Михаил Пшениснов</cp:lastModifiedBy>
  <cp:revision>3</cp:revision>
  <dcterms:created xsi:type="dcterms:W3CDTF">2021-04-29T12:34:34Z</dcterms:created>
  <dcterms:modified xsi:type="dcterms:W3CDTF">2021-04-29T12:54:09Z</dcterms:modified>
</cp:coreProperties>
</file>