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C378-96D8-45AB-A4B2-EB8D53E4D89B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735-A365-469C-B024-2E36F09F0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20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C378-96D8-45AB-A4B2-EB8D53E4D89B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735-A365-469C-B024-2E36F09F0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64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C378-96D8-45AB-A4B2-EB8D53E4D89B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735-A365-469C-B024-2E36F09F0990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6285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C378-96D8-45AB-A4B2-EB8D53E4D89B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735-A365-469C-B024-2E36F09F0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724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C378-96D8-45AB-A4B2-EB8D53E4D89B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735-A365-469C-B024-2E36F09F099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5888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C378-96D8-45AB-A4B2-EB8D53E4D89B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735-A365-469C-B024-2E36F09F0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632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C378-96D8-45AB-A4B2-EB8D53E4D89B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735-A365-469C-B024-2E36F09F0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096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C378-96D8-45AB-A4B2-EB8D53E4D89B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735-A365-469C-B024-2E36F09F0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C378-96D8-45AB-A4B2-EB8D53E4D89B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735-A365-469C-B024-2E36F09F0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94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C378-96D8-45AB-A4B2-EB8D53E4D89B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735-A365-469C-B024-2E36F09F0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86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C378-96D8-45AB-A4B2-EB8D53E4D89B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735-A365-469C-B024-2E36F09F0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76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C378-96D8-45AB-A4B2-EB8D53E4D89B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735-A365-469C-B024-2E36F09F0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94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C378-96D8-45AB-A4B2-EB8D53E4D89B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735-A365-469C-B024-2E36F09F0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45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C378-96D8-45AB-A4B2-EB8D53E4D89B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735-A365-469C-B024-2E36F09F0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11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C378-96D8-45AB-A4B2-EB8D53E4D89B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735-A365-469C-B024-2E36F09F0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33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C378-96D8-45AB-A4B2-EB8D53E4D89B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735-A365-469C-B024-2E36F09F0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23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0C378-96D8-45AB-A4B2-EB8D53E4D89B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AA90735-A365-469C-B024-2E36F09F0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04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F89D52-5F8B-4622-8684-387F092F3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05558" y="332914"/>
            <a:ext cx="7766936" cy="1646302"/>
          </a:xfrm>
        </p:spPr>
        <p:txBody>
          <a:bodyPr/>
          <a:lstStyle/>
          <a:p>
            <a:r>
              <a:rPr lang="ru-RU" dirty="0"/>
              <a:t>План курса: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361FF0-9E5E-471E-90AA-21845A4EF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729" y="2228295"/>
            <a:ext cx="3340141" cy="3551067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1.	Знакомство с языком</a:t>
            </a:r>
          </a:p>
          <a:p>
            <a:r>
              <a:rPr lang="ru-RU" dirty="0"/>
              <a:t>2.	Переменные, типы данных,</a:t>
            </a:r>
          </a:p>
          <a:p>
            <a:r>
              <a:rPr lang="ru-RU" dirty="0"/>
              <a:t>3.	Циклы, игра «угадай число»</a:t>
            </a:r>
          </a:p>
          <a:p>
            <a:r>
              <a:rPr lang="ru-RU" dirty="0"/>
              <a:t>4.	Методы</a:t>
            </a:r>
          </a:p>
          <a:p>
            <a:r>
              <a:rPr lang="ru-RU" dirty="0"/>
              <a:t>5.	Заканчиваем игру </a:t>
            </a:r>
          </a:p>
          <a:p>
            <a:r>
              <a:rPr lang="ru-RU" dirty="0"/>
              <a:t>6.	Разработка игра «Поймай каплю» Часть 1</a:t>
            </a:r>
          </a:p>
          <a:p>
            <a:r>
              <a:rPr lang="ru-RU" dirty="0"/>
              <a:t>7.	Разработка игра «Поймай каплю» Часть 2</a:t>
            </a:r>
          </a:p>
          <a:p>
            <a:r>
              <a:rPr lang="ru-RU" dirty="0"/>
              <a:t>8.	Разработка игра «Поймай каплю» Часть 3</a:t>
            </a:r>
          </a:p>
          <a:p>
            <a:r>
              <a:rPr lang="ru-RU" dirty="0"/>
              <a:t>9.	Итоги</a:t>
            </a:r>
          </a:p>
        </p:txBody>
      </p:sp>
    </p:spTree>
    <p:extLst>
      <p:ext uri="{BB962C8B-B14F-4D97-AF65-F5344CB8AC3E}">
        <p14:creationId xmlns:p14="http://schemas.microsoft.com/office/powerpoint/2010/main" val="1144771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93938-50C6-4339-9AC6-EC186D5F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языка: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8FC13E-A509-40E3-A7BE-C8752B8E8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8413" y="2169466"/>
            <a:ext cx="4782433" cy="3880773"/>
          </a:xfrm>
        </p:spPr>
        <p:txBody>
          <a:bodyPr/>
          <a:lstStyle/>
          <a:p>
            <a:r>
              <a:rPr lang="ru-RU" dirty="0"/>
              <a:t>1.	Кроссплатформенность</a:t>
            </a:r>
          </a:p>
          <a:p>
            <a:r>
              <a:rPr lang="ru-RU" dirty="0"/>
              <a:t>2.	Си-подобный синтаксис</a:t>
            </a:r>
          </a:p>
          <a:p>
            <a:r>
              <a:rPr lang="ru-RU" dirty="0"/>
              <a:t>3.	Надёжность</a:t>
            </a:r>
          </a:p>
          <a:p>
            <a:r>
              <a:rPr lang="ru-RU" dirty="0"/>
              <a:t>4.	Быстродействие</a:t>
            </a:r>
          </a:p>
        </p:txBody>
      </p:sp>
    </p:spTree>
    <p:extLst>
      <p:ext uri="{BB962C8B-B14F-4D97-AF65-F5344CB8AC3E}">
        <p14:creationId xmlns:p14="http://schemas.microsoft.com/office/powerpoint/2010/main" val="417928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B4FF3B-BEEF-4C10-8BC2-B4279925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пишут на </a:t>
            </a:r>
            <a:r>
              <a:rPr lang="en-US" dirty="0"/>
              <a:t>Java: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0D51A0-6D6E-4923-A5A9-ACD1A6507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•	Приложения на ПК</a:t>
            </a:r>
          </a:p>
          <a:p>
            <a:r>
              <a:rPr lang="ru-RU" dirty="0"/>
              <a:t>•	Мобильные приложения</a:t>
            </a:r>
          </a:p>
          <a:p>
            <a:r>
              <a:rPr lang="ru-RU" dirty="0"/>
              <a:t>•	Веб-приложения</a:t>
            </a:r>
          </a:p>
          <a:p>
            <a:r>
              <a:rPr lang="ru-RU" dirty="0"/>
              <a:t>•	Игры</a:t>
            </a:r>
          </a:p>
        </p:txBody>
      </p:sp>
    </p:spTree>
    <p:extLst>
      <p:ext uri="{BB962C8B-B14F-4D97-AF65-F5344CB8AC3E}">
        <p14:creationId xmlns:p14="http://schemas.microsoft.com/office/powerpoint/2010/main" val="182863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D0D6C-6149-4CF5-8511-D216E75E7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525755"/>
            <a:ext cx="8596668" cy="1320800"/>
          </a:xfrm>
        </p:spPr>
        <p:txBody>
          <a:bodyPr/>
          <a:lstStyle/>
          <a:p>
            <a:r>
              <a:rPr lang="ru-RU" dirty="0"/>
              <a:t>Почему именно </a:t>
            </a:r>
            <a:r>
              <a:rPr lang="en-US" dirty="0"/>
              <a:t>Java: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2BC937-F849-49AF-A52D-DAB3E677F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9962" y="1846555"/>
            <a:ext cx="4711412" cy="3813067"/>
          </a:xfrm>
        </p:spPr>
        <p:txBody>
          <a:bodyPr/>
          <a:lstStyle/>
          <a:p>
            <a:r>
              <a:rPr lang="ru-RU" dirty="0"/>
              <a:t>1.	Широкая область применения</a:t>
            </a:r>
          </a:p>
          <a:p>
            <a:r>
              <a:rPr lang="ru-RU" dirty="0"/>
              <a:t>2.	Очень высокая востребованность</a:t>
            </a:r>
          </a:p>
          <a:p>
            <a:r>
              <a:rPr lang="ru-RU" dirty="0"/>
              <a:t>3.	Возможность писать под Андроид с использованием Андроид </a:t>
            </a:r>
            <a:r>
              <a:rPr lang="ru-RU" dirty="0" err="1"/>
              <a:t>Студио</a:t>
            </a:r>
            <a:endParaRPr lang="ru-RU" dirty="0"/>
          </a:p>
          <a:p>
            <a:r>
              <a:rPr lang="ru-RU" dirty="0"/>
              <a:t>4.	Постоянное развитие платформы	</a:t>
            </a:r>
          </a:p>
        </p:txBody>
      </p:sp>
    </p:spTree>
    <p:extLst>
      <p:ext uri="{BB962C8B-B14F-4D97-AF65-F5344CB8AC3E}">
        <p14:creationId xmlns:p14="http://schemas.microsoft.com/office/powerpoint/2010/main" val="169369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FB51A4-7C49-412F-AE97-AB68AEE08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0B5D1B3-88AA-446E-814C-9702D6215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474" y="609600"/>
            <a:ext cx="9374819" cy="582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6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42A1E2-08FE-4B80-8088-22D4FD07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93DC52-F87D-446C-8AAF-89529B36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JDK</a:t>
            </a:r>
            <a:r>
              <a:rPr lang="ru-RU" dirty="0"/>
              <a:t>- пакет программного обеспечения, содержащий необходимый инструментарий для создания приложений на </a:t>
            </a:r>
            <a:r>
              <a:rPr lang="en-US" dirty="0"/>
              <a:t>Java</a:t>
            </a:r>
            <a:endParaRPr lang="ru-RU" dirty="0"/>
          </a:p>
          <a:p>
            <a:r>
              <a:rPr lang="en-US" dirty="0"/>
              <a:t>IDE- </a:t>
            </a:r>
            <a:r>
              <a:rPr lang="ru-RU" dirty="0"/>
              <a:t>комплекс программного обеспечения для создания ПО (редактор кода, отладчик, различные средства, помогающие в разработке)</a:t>
            </a:r>
          </a:p>
        </p:txBody>
      </p:sp>
    </p:spTree>
    <p:extLst>
      <p:ext uri="{BB962C8B-B14F-4D97-AF65-F5344CB8AC3E}">
        <p14:creationId xmlns:p14="http://schemas.microsoft.com/office/powerpoint/2010/main" val="1226407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D96EB9-ADA3-4D65-A787-78BBF84A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				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BAF704-848E-4581-85E1-3822E60C9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Установить ПК </a:t>
            </a:r>
            <a:r>
              <a:rPr lang="en-US" dirty="0"/>
              <a:t>JDK </a:t>
            </a:r>
            <a:endParaRPr lang="ru-RU" dirty="0"/>
          </a:p>
          <a:p>
            <a:r>
              <a:rPr lang="ru-RU" dirty="0"/>
              <a:t>Установить </a:t>
            </a:r>
            <a:r>
              <a:rPr lang="en-US" dirty="0"/>
              <a:t>IntelliJ Idea</a:t>
            </a:r>
          </a:p>
          <a:p>
            <a:r>
              <a:rPr lang="ru-RU" dirty="0"/>
              <a:t>Написать первую программу «Я буду изучать </a:t>
            </a:r>
            <a:r>
              <a:rPr lang="en-US" dirty="0"/>
              <a:t>Java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411079872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206</Words>
  <Application>Microsoft Office PowerPoint</Application>
  <PresentationFormat>Широкоэкранный</PresentationFormat>
  <Paragraphs>32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Аспект</vt:lpstr>
      <vt:lpstr>План курса:</vt:lpstr>
      <vt:lpstr>Преимущества языка:</vt:lpstr>
      <vt:lpstr>Что пишут на Java:</vt:lpstr>
      <vt:lpstr>Почему именно Java:</vt:lpstr>
      <vt:lpstr>Презентация PowerPoint</vt:lpstr>
      <vt:lpstr>Инструменты разработки </vt:lpstr>
      <vt:lpstr>Домашнее задание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 курса:</dc:title>
  <dc:creator>Администратор</dc:creator>
  <cp:lastModifiedBy>Администратор</cp:lastModifiedBy>
  <cp:revision>3</cp:revision>
  <dcterms:created xsi:type="dcterms:W3CDTF">2021-10-14T07:46:54Z</dcterms:created>
  <dcterms:modified xsi:type="dcterms:W3CDTF">2021-10-14T08:30:54Z</dcterms:modified>
</cp:coreProperties>
</file>