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aven Pro" panose="020B0604020202020204" charset="0"/>
      <p:regular r:id="rId30"/>
      <p:bold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780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67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277f18df9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277f18df9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18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277f18df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277f18df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0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277f18df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277f18df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93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77f18df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77f18df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9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277f18df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277f18df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7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277f18df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277f18df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375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277f18df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277f18df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47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277f18df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277f18df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277f18df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277f18df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46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277f18df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277f18df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4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77f18df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77f18df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997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277f18df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277f18df9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455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277f18df9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277f18df9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8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277f18df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277f18df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07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277f18df9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277f18df9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99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277f18df9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277f18df9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749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277f18df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277f18df9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60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277f18df9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277f18df9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28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277f18df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277f18df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77f18df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77f18df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277f18df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277f18df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25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77f18df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77f18df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0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77f18df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277f18df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3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277f18df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277f18df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3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77f18df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77f18df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23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77f18df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77f18df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13425" y="16352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41B47"/>
                </a:solidFill>
              </a:rPr>
              <a:t>Strategy game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13425" y="40560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</a:rPr>
              <a:t>Скопцов Михаил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</a:rPr>
              <a:t>Бобылева Елена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37" name="Google Shape;337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39" y="1488038"/>
            <a:ext cx="5046113" cy="3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62" y="1503963"/>
            <a:ext cx="5006081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51" name="Google Shape;351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0" y="1503975"/>
            <a:ext cx="4993262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58" name="Google Shape;358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0" y="1503975"/>
            <a:ext cx="4993262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0" y="1503975"/>
            <a:ext cx="4998527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72" name="Google Shape;37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0" y="1498715"/>
            <a:ext cx="4998524" cy="351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0" y="1503977"/>
            <a:ext cx="4998524" cy="35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86" name="Google Shape;386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47" y="1503975"/>
            <a:ext cx="4998529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93" name="Google Shape;393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3" y="1498712"/>
            <a:ext cx="4998524" cy="351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00" name="Google Shape;400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953" y="1498700"/>
            <a:ext cx="4998543" cy="35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Идея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Идеей данного проекта было создание интересной стратегии с несложными правилами, хорошей анимацией и музыкой.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Было решено создать пиксельную клеточную стратегию.</a:t>
            </a:r>
            <a:endParaRPr sz="1800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61" y="1501325"/>
            <a:ext cx="5015869" cy="3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49" y="1498138"/>
            <a:ext cx="5015875" cy="352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21" name="Google Shape;421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52" y="1498150"/>
            <a:ext cx="5018118" cy="35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28" name="Google Shape;428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29" name="Google Shape;4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49" y="1498150"/>
            <a:ext cx="5008326" cy="35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35" name="Google Shape;435;p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53" y="1494438"/>
            <a:ext cx="5008325" cy="352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42" name="Google Shape;442;p3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47" y="1494450"/>
            <a:ext cx="5015815" cy="3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Пример игры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449" name="Google Shape;449;p3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48" y="1494450"/>
            <a:ext cx="4999911" cy="3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>
            <a:spLocks noGrp="1"/>
          </p:cNvSpPr>
          <p:nvPr>
            <p:ph type="title"/>
          </p:nvPr>
        </p:nvSpPr>
        <p:spPr>
          <a:xfrm>
            <a:off x="2124500" y="2571750"/>
            <a:ext cx="5962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Спасибо за внимание</a:t>
            </a:r>
            <a:endParaRPr sz="36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Структура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данном проекте 4 файла: main.py, Board.py, unit.py, screen.py.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Использовалась библиотеки PyGame, os, NumPy</a:t>
            </a:r>
            <a:br>
              <a:rPr lang="ru" sz="1800">
                <a:solidFill>
                  <a:srgbClr val="4C1130"/>
                </a:solidFill>
              </a:rPr>
            </a:br>
            <a:r>
              <a:rPr lang="ru" sz="1800">
                <a:solidFill>
                  <a:srgbClr val="4C1130"/>
                </a:solidFill>
              </a:rPr>
              <a:t>Большая часть проекта реализована с помощью PyGame</a:t>
            </a:r>
            <a:endParaRPr sz="1800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Структура. Screen.py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данном файле мы храним размер поля в клетках и в пикселях. Инициализируем время, музыку. Загружаем музыку и звуки игры. Создаем группу спрайтов.</a:t>
            </a:r>
            <a:endParaRPr sz="1800">
              <a:solidFill>
                <a:srgbClr val="4C1130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862" y="3086900"/>
            <a:ext cx="3606275" cy="18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Структура. unit.py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1682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данном файле хранятся классы позволяющие загрузить кнопки управления, а также классы загрузки изображений юнитов 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Класс MainUnit от которого наследуются все остальные классы юнитов в этой игре, которые тоже хранятся в файле unit.py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4C1130"/>
                </a:solidFill>
              </a:rPr>
              <a:t>Также в этом файле хранится словарь вида Координата - объект класса юнита.</a:t>
            </a:r>
            <a:endParaRPr sz="1800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75" y="894525"/>
            <a:ext cx="3533125" cy="34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225" y="1071150"/>
            <a:ext cx="3848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rgbClr val="741B47"/>
                </a:solidFill>
              </a:rPr>
              <a:t>Структура. Board.py</a:t>
            </a:r>
            <a:endParaRPr sz="3600" dirty="0">
              <a:solidFill>
                <a:srgbClr val="741B47"/>
              </a:solidFill>
            </a:endParaRPr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4C1130"/>
                </a:solidFill>
              </a:rPr>
              <a:t>В данном файле хранится класс Board который позволяет загружать и обновлять поле, обрабатывать нажатие на поле и на </a:t>
            </a:r>
            <a:r>
              <a:rPr lang="ru" sz="1800" dirty="0" smtClean="0">
                <a:solidFill>
                  <a:srgbClr val="4C1130"/>
                </a:solidFill>
              </a:rPr>
              <a:t>кнопки.</a:t>
            </a:r>
            <a:r>
              <a:rPr lang="ru" sz="1800" dirty="0">
                <a:solidFill>
                  <a:srgbClr val="4C1130"/>
                </a:solidFill>
              </a:rPr>
              <a:t/>
            </a:r>
            <a:br>
              <a:rPr lang="ru" sz="1800" dirty="0">
                <a:solidFill>
                  <a:srgbClr val="4C1130"/>
                </a:solidFill>
              </a:rPr>
            </a:br>
            <a:r>
              <a:rPr lang="ru" sz="1800" dirty="0" smtClean="0">
                <a:solidFill>
                  <a:srgbClr val="4C1130"/>
                </a:solidFill>
              </a:rPr>
              <a:t>Также </a:t>
            </a:r>
            <a:r>
              <a:rPr lang="ru" sz="1800" dirty="0">
                <a:solidFill>
                  <a:srgbClr val="4C1130"/>
                </a:solidFill>
              </a:rPr>
              <a:t>в этом файле хранится списки координат гор и замков.</a:t>
            </a:r>
            <a:endParaRPr sz="1800" dirty="0">
              <a:solidFill>
                <a:srgbClr val="4C1130"/>
              </a:solidFill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416968"/>
            <a:ext cx="2377863" cy="1540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21" y="3416968"/>
            <a:ext cx="3449479" cy="15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Структура. main.py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этом файле находится главный цикл игры</a:t>
            </a:r>
            <a:endParaRPr sz="1800">
              <a:solidFill>
                <a:srgbClr val="4C1130"/>
              </a:solidFill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712750"/>
            <a:ext cx="2982450" cy="2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189005"/>
            <a:ext cx="3908375" cy="125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741B47"/>
                </a:solidFill>
              </a:rPr>
              <a:t>Итог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итоге получилась интересная игра, как раз то что планировалось.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Был получен опыт “разработки игр”.</a:t>
            </a:r>
            <a:endParaRPr sz="1800"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4C1130"/>
                </a:solidFill>
              </a:rPr>
              <a:t>В будущем планируется добавить уровни, героев, сюжет.</a:t>
            </a:r>
            <a:endParaRPr sz="18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Экран (16:9)</PresentationFormat>
  <Paragraphs>41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Maven Pro</vt:lpstr>
      <vt:lpstr>Nunito</vt:lpstr>
      <vt:lpstr>Arial</vt:lpstr>
      <vt:lpstr>Momentum</vt:lpstr>
      <vt:lpstr>Strategy game</vt:lpstr>
      <vt:lpstr>Идея</vt:lpstr>
      <vt:lpstr>Структура</vt:lpstr>
      <vt:lpstr>Структура. Screen.py</vt:lpstr>
      <vt:lpstr>Структура. unit.py</vt:lpstr>
      <vt:lpstr>Презентация PowerPoint</vt:lpstr>
      <vt:lpstr>Структура. Board.py</vt:lpstr>
      <vt:lpstr>Структура. main.py</vt:lpstr>
      <vt:lpstr>Итог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Пример игры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game</dc:title>
  <cp:lastModifiedBy>User</cp:lastModifiedBy>
  <cp:revision>1</cp:revision>
  <dcterms:modified xsi:type="dcterms:W3CDTF">2019-03-11T04:57:44Z</dcterms:modified>
</cp:coreProperties>
</file>