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45f3f3f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45f3f3f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545f3f3f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545f3f3f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545f3f3f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545f3f3f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45f3f3f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45f3f3f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rgbClr val="6FA8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06666"/>
                </a:solidFill>
              </a:rPr>
              <a:t>WebSite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Бобылева Елена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Скопцов Михаил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06666"/>
                </a:solidFill>
              </a:rPr>
              <a:t>Идея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68400" y="1645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>
                <a:solidFill>
                  <a:srgbClr val="990000"/>
                </a:solidFill>
              </a:rPr>
              <a:t>Идеей было создание сайта, посвященного писателю, а также реализация сервера.</a:t>
            </a:r>
            <a:endParaRPr sz="30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2684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06666"/>
                </a:solidFill>
              </a:rPr>
              <a:t>Структура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68400" y="1645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990000"/>
                </a:solidFill>
              </a:rPr>
              <a:t>На нашем сайте представлено множество страниц с информацией о писателе.</a:t>
            </a:r>
            <a:endParaRPr sz="18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990000"/>
                </a:solidFill>
              </a:rPr>
              <a:t>Есть возможность регистрации и входа, добавление новостей.</a:t>
            </a:r>
            <a:endParaRPr sz="18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990000"/>
                </a:solidFill>
              </a:rPr>
              <a:t>Использовался Flask, SQlite3, validate_email</a:t>
            </a:r>
            <a:endParaRPr sz="18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2684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06666"/>
                </a:solidFill>
              </a:rPr>
              <a:t>Структура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68400" y="1645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990000"/>
                </a:solidFill>
              </a:rPr>
              <a:t>Реализованы классы форм, классы для работы с базой данных, класс вошедшего юзера, функции проверки пароля</a:t>
            </a:r>
            <a:endParaRPr sz="18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990000"/>
                </a:solidFill>
              </a:rPr>
              <a:t>Пытались реализовать проверку почты: отправку на нее пароля или кода, но возникли проблемы с политикой </a:t>
            </a:r>
            <a:r>
              <a:rPr lang="ru" sz="1800">
                <a:solidFill>
                  <a:srgbClr val="990000"/>
                </a:solidFill>
              </a:rPr>
              <a:t>безопасности</a:t>
            </a:r>
            <a:r>
              <a:rPr lang="ru" sz="1800">
                <a:solidFill>
                  <a:srgbClr val="990000"/>
                </a:solidFill>
              </a:rPr>
              <a:t> Gmail</a:t>
            </a:r>
            <a:endParaRPr sz="18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2684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06666"/>
                </a:solidFill>
              </a:rPr>
              <a:t>Итог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268400" y="1645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990000"/>
                </a:solidFill>
              </a:rPr>
              <a:t>Это был интересный опыт, в будущем можно доработать этот сайт</a:t>
            </a:r>
            <a:endParaRPr sz="18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