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5"/>
  </p:notesMasterIdLst>
  <p:sldIdLst>
    <p:sldId id="899" r:id="rId2"/>
    <p:sldId id="900" r:id="rId3"/>
    <p:sldId id="90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hail Zimnev" initials="MZ" lastIdx="1" clrIdx="0">
    <p:extLst>
      <p:ext uri="{19B8F6BF-5375-455C-9EA6-DF929625EA0E}">
        <p15:presenceInfo xmlns:p15="http://schemas.microsoft.com/office/powerpoint/2012/main" userId="S-1-5-21-1464873791-2821958317-2405219447-11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94444" autoAdjust="0"/>
  </p:normalViewPr>
  <p:slideViewPr>
    <p:cSldViewPr snapToGrid="0">
      <p:cViewPr varScale="1">
        <p:scale>
          <a:sx n="79" d="100"/>
          <a:sy n="79" d="100"/>
        </p:scale>
        <p:origin x="12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09CD3-0BD5-4450-8C41-A9697A60B9FA}" type="datetimeFigureOut">
              <a:rPr lang="en-US" smtClean="0"/>
              <a:t>25-Jun-24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E4100-AF26-4D4A-908A-77E0AE9AF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DC1AA-0074-4DF6-B961-F0C2FAB62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FB9363-6BA7-4F4B-808C-2769A4E31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5E6A70-FFD7-4739-80C4-80A9E08BE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B9D2-FACE-4E6C-BFC6-82E54FF5BD24}" type="datetimeFigureOut">
              <a:rPr lang="en-US" smtClean="0"/>
              <a:t>25-Jun-24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60E8DF-6822-4E01-9CBB-34E54D29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6E0279-731B-4945-8B40-43846861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E21F-E23E-4CE7-A602-8407CDA6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5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A5ECC-D24D-418C-8ABF-A9CFF550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52CBEB-A909-470B-9D85-23C1F8ED4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26E08A-9995-49BD-AF32-F248676C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B9D2-FACE-4E6C-BFC6-82E54FF5BD24}" type="datetimeFigureOut">
              <a:rPr lang="en-US" smtClean="0"/>
              <a:t>25-Jun-24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5B8282-149F-4715-9F80-48AB1C4B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0E9283-13C1-44A7-864D-E7D267BB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E21F-E23E-4CE7-A602-8407CDA6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5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6BACAC7-B4C5-4E95-9E20-ACC663BCC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1CEFF9-2D31-4E84-9C23-89362E1E9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60C26F-A0B0-4E79-AF4F-F669178D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B9D2-FACE-4E6C-BFC6-82E54FF5BD24}" type="datetimeFigureOut">
              <a:rPr lang="en-US" smtClean="0"/>
              <a:t>25-Jun-24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5C4020-A323-4A8D-9C74-5B5BBABE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68948C-E656-49BE-8509-7F14FB66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E21F-E23E-4CE7-A602-8407CDA6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1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C9C00D-50F1-491A-BB5A-347FFA77E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BB0AA2-E4E5-400F-A50D-BB5AE6F62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5FB842-E183-4765-AB30-D248F5E0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B9D2-FACE-4E6C-BFC6-82E54FF5BD24}" type="datetimeFigureOut">
              <a:rPr lang="en-US" smtClean="0"/>
              <a:t>25-Jun-24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97097A-DA69-448C-898C-5BCF8F546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74D24F-B34A-4683-A058-792B5821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E21F-E23E-4CE7-A602-8407CDA6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5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C992AC-0130-4CF3-86C4-FAAB03098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BC5175-2A8F-4553-9062-942B7E42E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E5706E-DE83-40C4-A4F8-B7EEBBB2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B9D2-FACE-4E6C-BFC6-82E54FF5BD24}" type="datetimeFigureOut">
              <a:rPr lang="en-US" smtClean="0"/>
              <a:t>25-Jun-24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A82B97-4CC2-49B9-AD43-FEB4ADE1D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8ECC6A-4517-4AA9-8404-B681BF66D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E21F-E23E-4CE7-A602-8407CDA6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1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2FC17-A5CB-4F3C-ADA6-376CCF08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5AA0B8-90BB-4852-AF99-EA4EAD95F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75D3F5-8664-458B-B4A6-7C31872E5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2EC477-C983-4231-A5AE-229E5FC5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B9D2-FACE-4E6C-BFC6-82E54FF5BD24}" type="datetimeFigureOut">
              <a:rPr lang="en-US" smtClean="0"/>
              <a:t>25-Jun-24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017089-9F25-49FA-9C22-BDC571D3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144F9F-BEF8-4460-BAA7-0CB97AFF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E21F-E23E-4CE7-A602-8407CDA6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4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024DB-8281-4F71-BBB7-2E869C74F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8BED70-B733-4A24-BF85-8E135F20B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07F644-DEA2-4E91-9B9A-700F3C90F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7E418A-4681-4A5D-A673-B4731F819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5A551E1-B1AD-424A-8142-A0A559B67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074AA2-CDFE-42E3-AF86-4B9EC956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B9D2-FACE-4E6C-BFC6-82E54FF5BD24}" type="datetimeFigureOut">
              <a:rPr lang="en-US" smtClean="0"/>
              <a:t>25-Jun-24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7537F3B-1C40-49BE-8CF6-F494D65A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8D42E6A-5A1F-451A-BBD7-A0770F7C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E21F-E23E-4CE7-A602-8407CDA6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7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94BCD-1D44-470A-A805-78DDEABA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038C69-789A-4C81-8BF8-988D8831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B9D2-FACE-4E6C-BFC6-82E54FF5BD24}" type="datetimeFigureOut">
              <a:rPr lang="en-US" smtClean="0"/>
              <a:t>25-Jun-24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E842B01-B88A-48E7-87AC-E175AC4A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32A66D-8F62-435C-8E74-A9B4CCBF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E21F-E23E-4CE7-A602-8407CDA6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4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E665EB5-9F75-4FBE-A7D7-21E7288F5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B9D2-FACE-4E6C-BFC6-82E54FF5BD24}" type="datetimeFigureOut">
              <a:rPr lang="en-US" smtClean="0"/>
              <a:t>25-Jun-24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290F518-860C-49B7-94F3-9A6E2683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48FDFD-6242-4780-B964-AD2A3CE7A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E21F-E23E-4CE7-A602-8407CDA6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4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F0DE7-17F6-4B1E-8CDB-8FB04BDA7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09178E-A3C9-4CCE-8E0A-90FAA54AC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7C9FF6-C344-44A9-87C3-EB597A0EB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A5BC79-15F3-4330-BE66-B131BB04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B9D2-FACE-4E6C-BFC6-82E54FF5BD24}" type="datetimeFigureOut">
              <a:rPr lang="en-US" smtClean="0"/>
              <a:t>25-Jun-24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D7E3B6-DBAA-4243-85E6-329937BC1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CFBFB6-5522-4479-95DA-182CE688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E21F-E23E-4CE7-A602-8407CDA6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9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096C5-A42F-4E95-AF32-7DAF7917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FABD88D-F906-4C69-9ABB-B2CE322A7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4B6FDC0-B988-4556-BD8D-7FE5ABDF3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68D6B3-3E73-4517-B9BF-7FC2D372B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B9D2-FACE-4E6C-BFC6-82E54FF5BD24}" type="datetimeFigureOut">
              <a:rPr lang="en-US" smtClean="0"/>
              <a:t>25-Jun-24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304F88-8024-42E0-9129-C1560A0D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64D7C3-6E0F-48B9-A694-88237F2D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0E21F-E23E-4CE7-A602-8407CDA6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E7AC3-87A3-4C3A-9BF0-F4681384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DB9173-0E1C-4279-A3EE-542AFAC9F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9EE785-C2F9-44B7-8D3F-1B2AEFB69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6B9D2-FACE-4E6C-BFC6-82E54FF5BD24}" type="datetimeFigureOut">
              <a:rPr lang="en-US" smtClean="0"/>
              <a:t>25-Jun-24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E4FE8D-3048-4B02-B9FA-F14EB9199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BBB506-44C8-427C-8ED4-FEDF8ABB1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0E21F-E23E-4CE7-A602-8407CDA6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164BC-2295-4DD8-8ED7-922E9579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21-1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570491-B231-4BF8-AD39-B439C12FA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Составьте в произвольной форме список полей в таблице </a:t>
            </a:r>
            <a:r>
              <a:rPr lang="en-US" dirty="0"/>
              <a:t>Pupil, </a:t>
            </a:r>
            <a:r>
              <a:rPr lang="ru-RU" dirty="0"/>
              <a:t>предполагая, что она будет использоваться в системе учета и планирования курса «Разработчик на Питоне»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2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2088F-0FFA-4076-9967-7D44BC57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Задача 21-2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B41A14-AF61-4DC9-9C61-839E91615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47412"/>
            <a:ext cx="12192000" cy="582151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Напишите функцию, которая находит оптимальный маршрут из верхнего левого угла в правый нижний угол матрицы. Двигаться можно только вправо или вниз. В каждой клетке матрице содержится число. Оптимальным считается маршрут с минимальной суммой чисел клеток, через которые проходит маршрут.</a:t>
            </a:r>
          </a:p>
          <a:p>
            <a:pPr marL="0" indent="0">
              <a:buNone/>
            </a:pPr>
            <a:r>
              <a:rPr lang="ru-RU" dirty="0"/>
              <a:t>Например, если матрица </a:t>
            </a:r>
            <a:r>
              <a:rPr lang="en-US" dirty="0"/>
              <a:t>3 </a:t>
            </a:r>
            <a:r>
              <a:rPr lang="ru-RU" dirty="0"/>
              <a:t>х 3</a:t>
            </a:r>
            <a:r>
              <a:rPr lang="en-US" dirty="0"/>
              <a:t>:                      , </a:t>
            </a:r>
            <a:r>
              <a:rPr lang="ru-RU" dirty="0"/>
              <a:t>то оптимальным будем маршрут, который проходит через клетки                       10 + 5 + 1 + 2 + 70 = 88.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Подсказка: полный перебор вариантов заведомо неэффективен. </a:t>
            </a:r>
          </a:p>
          <a:p>
            <a:pPr marL="0" indent="0">
              <a:buNone/>
            </a:pPr>
            <a:r>
              <a:rPr lang="ru-RU" dirty="0"/>
              <a:t>Возможное решение – идти от начала и запоминать оптимальные маршруты для каждой клетки из начала.</a:t>
            </a:r>
            <a:endParaRPr lang="en-US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5079B84-7F83-4E85-8FC8-CDF49F0DC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594492"/>
              </p:ext>
            </p:extLst>
          </p:nvPr>
        </p:nvGraphicFramePr>
        <p:xfrm>
          <a:off x="5047574" y="2872740"/>
          <a:ext cx="14018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647">
                  <a:extLst>
                    <a:ext uri="{9D8B030D-6E8A-4147-A177-3AD203B41FA5}">
                      <a16:colId xmlns:a16="http://schemas.microsoft.com/office/drawing/2014/main" val="2589912018"/>
                    </a:ext>
                  </a:extLst>
                </a:gridCol>
                <a:gridCol w="428017">
                  <a:extLst>
                    <a:ext uri="{9D8B030D-6E8A-4147-A177-3AD203B41FA5}">
                      <a16:colId xmlns:a16="http://schemas.microsoft.com/office/drawing/2014/main" val="18703428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24969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38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72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890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63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D83F4-D4BF-4B7C-A67D-A0CC7769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21-3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D009BC-50D2-4931-8885-5EC638934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Создайте таблицу</a:t>
            </a:r>
            <a:r>
              <a:rPr lang="en-US" dirty="0"/>
              <a:t> book </a:t>
            </a:r>
            <a:r>
              <a:rPr lang="ru-RU" dirty="0"/>
              <a:t>с полями </a:t>
            </a:r>
            <a:r>
              <a:rPr lang="en-US" dirty="0" err="1"/>
              <a:t>book_id</a:t>
            </a:r>
            <a:r>
              <a:rPr lang="en-US" dirty="0"/>
              <a:t> (int), </a:t>
            </a:r>
            <a:r>
              <a:rPr lang="en-US" dirty="0" err="1"/>
              <a:t>book_title</a:t>
            </a:r>
            <a:r>
              <a:rPr lang="en-US" dirty="0"/>
              <a:t> (text), </a:t>
            </a:r>
            <a:r>
              <a:rPr lang="en-US" dirty="0" err="1"/>
              <a:t>book_author</a:t>
            </a:r>
            <a:r>
              <a:rPr lang="en-US" dirty="0"/>
              <a:t> (text), </a:t>
            </a:r>
            <a:r>
              <a:rPr lang="en-US" dirty="0" err="1"/>
              <a:t>publisher_id</a:t>
            </a:r>
            <a:r>
              <a:rPr lang="en-US" dirty="0"/>
              <a:t>(int).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Введите несколько книг нескольких авторов.</a:t>
            </a:r>
          </a:p>
          <a:p>
            <a:pPr marL="0" indent="0">
              <a:buNone/>
            </a:pPr>
            <a:r>
              <a:rPr lang="ru-RU" dirty="0"/>
              <a:t>Сделайте несколько </a:t>
            </a:r>
            <a:r>
              <a:rPr lang="en-US" dirty="0"/>
              <a:t>SELECT </a:t>
            </a:r>
            <a:r>
              <a:rPr lang="ru-RU" dirty="0"/>
              <a:t>для выборки книг по авторам, по названиям.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3750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32059</TotalTime>
  <Words>188</Words>
  <Application>Microsoft Office PowerPoint</Application>
  <PresentationFormat>Широкоэкранный</PresentationFormat>
  <Paragraphs>21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Задача 21-1</vt:lpstr>
      <vt:lpstr>Задача 21-2</vt:lpstr>
      <vt:lpstr>Задача 21-3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Занятие 4</dc:title>
  <dc:creator>Mikhail Zimnev</dc:creator>
  <cp:lastModifiedBy>Mikhail Zimnev</cp:lastModifiedBy>
  <cp:revision>565</cp:revision>
  <dcterms:created xsi:type="dcterms:W3CDTF">2023-01-24T07:37:16Z</dcterms:created>
  <dcterms:modified xsi:type="dcterms:W3CDTF">2024-06-25T06:11:19Z</dcterms:modified>
</cp:coreProperties>
</file>