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sldIdLst>
    <p:sldId id="647" r:id="rId2"/>
    <p:sldId id="650" r:id="rId3"/>
    <p:sldId id="65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hail Zimnev" initials="MZ" lastIdx="1" clrIdx="0">
    <p:extLst>
      <p:ext uri="{19B8F6BF-5375-455C-9EA6-DF929625EA0E}">
        <p15:presenceInfo xmlns:p15="http://schemas.microsoft.com/office/powerpoint/2012/main" userId="S-1-5-21-1464873791-2821958317-2405219447-11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703" autoAdjust="0"/>
  </p:normalViewPr>
  <p:slideViewPr>
    <p:cSldViewPr snapToGrid="0">
      <p:cViewPr varScale="1">
        <p:scale>
          <a:sx n="79" d="100"/>
          <a:sy n="79" d="100"/>
        </p:scale>
        <p:origin x="12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09CD3-0BD5-4450-8C41-A9697A60B9FA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E4100-AF26-4D4A-908A-77E0AE9A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C1AA-0074-4DF6-B961-F0C2FAB62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FB9363-6BA7-4F4B-808C-2769A4E31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E6A70-FFD7-4739-80C4-80A9E08B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0E8DF-6822-4E01-9CBB-34E54D29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E0279-731B-4945-8B40-4384686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A5ECC-D24D-418C-8ABF-A9CFF550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52CBEB-A909-470B-9D85-23C1F8ED4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6E08A-9995-49BD-AF32-F248676C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5B8282-149F-4715-9F80-48AB1C4B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E9283-13C1-44A7-864D-E7D267BB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5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BACAC7-B4C5-4E95-9E20-ACC663BCC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1CEFF9-2D31-4E84-9C23-89362E1E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0C26F-A0B0-4E79-AF4F-F669178D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C4020-A323-4A8D-9C74-5B5BBABE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8948C-E656-49BE-8509-7F14FB66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1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9C00D-50F1-491A-BB5A-347FFA77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BB0AA2-E4E5-400F-A50D-BB5AE6F6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FB842-E183-4765-AB30-D248F5E0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7097A-DA69-448C-898C-5BCF8F54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4D24F-B34A-4683-A058-792B5821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992AC-0130-4CF3-86C4-FAAB0309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BC5175-2A8F-4553-9062-942B7E42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E5706E-DE83-40C4-A4F8-B7EEBBB2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A82B97-4CC2-49B9-AD43-FEB4ADE1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8ECC6A-4517-4AA9-8404-B681BF66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FC17-A5CB-4F3C-ADA6-376CCF08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AA0B8-90BB-4852-AF99-EA4EAD95F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75D3F5-8664-458B-B4A6-7C31872E5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2EC477-C983-4231-A5AE-229E5FC5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17089-9F25-49FA-9C22-BDC571D3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144F9F-BEF8-4460-BAA7-0CB97AFF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024DB-8281-4F71-BBB7-2E869C74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8BED70-B733-4A24-BF85-8E135F20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07F644-DEA2-4E91-9B9A-700F3C90F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7E418A-4681-4A5D-A673-B4731F819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A551E1-B1AD-424A-8142-A0A559B67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074AA2-CDFE-42E3-AF86-4B9EC956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537F3B-1C40-49BE-8CF6-F494D65A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D42E6A-5A1F-451A-BBD7-A0770F7C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94BCD-1D44-470A-A805-78DDEABA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038C69-789A-4C81-8BF8-988D8831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842B01-B88A-48E7-87AC-E175AC4A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2A66D-8F62-435C-8E74-A9B4CCBF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665EB5-9F75-4FBE-A7D7-21E7288F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90F518-860C-49B7-94F3-9A6E2683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48FDFD-6242-4780-B964-AD2A3CE7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F0DE7-17F6-4B1E-8CDB-8FB04BDA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9178E-A3C9-4CCE-8E0A-90FAA54AC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7C9FF6-C344-44A9-87C3-EB597A0EB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5BC79-15F3-4330-BE66-B131BB04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D7E3B6-DBAA-4243-85E6-329937BC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CFBFB6-5522-4479-95DA-182CE688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096C5-A42F-4E95-AF32-7DAF7917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ABD88D-F906-4C69-9ABB-B2CE322A7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B6FDC0-B988-4556-BD8D-7FE5ABDF3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68D6B3-3E73-4517-B9BF-7FC2D372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304F88-8024-42E0-9129-C1560A0D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D7C3-6E0F-48B9-A694-88237F2D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E7AC3-87A3-4C3A-9BF0-F4681384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DB9173-0E1C-4279-A3EE-542AFAC9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EE785-C2F9-44B7-8D3F-1B2AEFB6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B9D2-FACE-4E6C-BFC6-82E54FF5BD24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E4FE8D-3048-4B02-B9FA-F14EB919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BBB506-44C8-427C-8ED4-FEDF8ABB1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9AE4F-543E-4AE3-93C3-B65BA5F7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012877"/>
          </a:xfrm>
        </p:spPr>
        <p:txBody>
          <a:bodyPr/>
          <a:lstStyle/>
          <a:p>
            <a:r>
              <a:rPr lang="ru-RU" dirty="0"/>
              <a:t>Задача</a:t>
            </a:r>
            <a:r>
              <a:rPr lang="en-US" dirty="0"/>
              <a:t> 15-1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6C561B-16A9-479D-A1B0-66271406C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7411"/>
            <a:ext cx="12192000" cy="57923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Создайте рекурсивную функцию, которая получает как аргумент </a:t>
            </a:r>
            <a:r>
              <a:rPr lang="en-US" dirty="0" err="1"/>
              <a:t>dct</a:t>
            </a:r>
            <a:r>
              <a:rPr lang="en-US" dirty="0"/>
              <a:t> </a:t>
            </a:r>
            <a:r>
              <a:rPr lang="ru-RU" dirty="0"/>
              <a:t>словарь, который может содержать словари, которые могут содержать словари и т.д.</a:t>
            </a:r>
            <a:r>
              <a:rPr lang="en-US" dirty="0"/>
              <a:t> </a:t>
            </a:r>
            <a:r>
              <a:rPr lang="ru-RU" dirty="0"/>
              <a:t>и как аргумент </a:t>
            </a:r>
            <a:r>
              <a:rPr lang="en-US" dirty="0"/>
              <a:t>x</a:t>
            </a:r>
            <a:r>
              <a:rPr lang="ru-RU" dirty="0"/>
              <a:t> значение ключа.</a:t>
            </a:r>
          </a:p>
          <a:p>
            <a:pPr marL="0" indent="0">
              <a:buNone/>
            </a:pPr>
            <a:r>
              <a:rPr lang="ru-RU" dirty="0"/>
              <a:t>Например: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dct</a:t>
            </a:r>
            <a:r>
              <a:rPr lang="en-US" dirty="0"/>
              <a:t> = {1:1, 2:2, 3:{2:22, 3:{1:111, 2:222, 3:{0:1111, 1:2222, 2:3333}}, 1:11,}, 6:22}</a:t>
            </a:r>
          </a:p>
          <a:p>
            <a:pPr marL="0" indent="0">
              <a:buNone/>
            </a:pPr>
            <a:r>
              <a:rPr lang="ru-RU" dirty="0"/>
              <a:t>Функция должна составить список, состоящий только из значений словаря с </a:t>
            </a:r>
            <a:r>
              <a:rPr lang="ru-RU" dirty="0" err="1"/>
              <a:t>ключем</a:t>
            </a:r>
            <a:r>
              <a:rPr lang="ru-RU" dirty="0"/>
              <a:t> </a:t>
            </a:r>
            <a:r>
              <a:rPr lang="en-US" dirty="0"/>
              <a:t>x.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Например</a:t>
            </a:r>
            <a:r>
              <a:rPr lang="en-US" dirty="0"/>
              <a:t>, </a:t>
            </a:r>
            <a:r>
              <a:rPr lang="ru-RU" dirty="0"/>
              <a:t>для </a:t>
            </a:r>
            <a:r>
              <a:rPr lang="en-US" dirty="0"/>
              <a:t>x = 1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[1, 111, 2222, 11]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91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20E09-2060-4D0C-B242-0FC8726A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15-2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2897E-C497-4DAD-8340-463555F8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Напишите функцию, которая принимает строку символов, и печатает все содержащиеся в ней номера автомашин по следующему правилу:</a:t>
            </a:r>
          </a:p>
          <a:p>
            <a:pPr marL="0" indent="0">
              <a:buNone/>
            </a:pPr>
            <a:r>
              <a:rPr lang="en-US" dirty="0"/>
              <a:t>LDDDLL78 </a:t>
            </a:r>
            <a:r>
              <a:rPr lang="ru-RU" dirty="0"/>
              <a:t>или </a:t>
            </a:r>
            <a:r>
              <a:rPr lang="en-US" dirty="0"/>
              <a:t>LDDDLL178</a:t>
            </a:r>
            <a:r>
              <a:rPr lang="ru-RU" dirty="0"/>
              <a:t>, </a:t>
            </a:r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L –</a:t>
            </a:r>
            <a:r>
              <a:rPr lang="ru-RU" dirty="0"/>
              <a:t> буквы, совпадающие по начертанию в русском и латинском алфавите, </a:t>
            </a:r>
            <a:r>
              <a:rPr lang="en-US" dirty="0"/>
              <a:t>D – </a:t>
            </a:r>
            <a:r>
              <a:rPr lang="ru-RU" dirty="0"/>
              <a:t>цифры от 0 до 9.</a:t>
            </a:r>
          </a:p>
          <a:p>
            <a:pPr marL="0" indent="0">
              <a:buNone/>
            </a:pPr>
            <a:r>
              <a:rPr lang="ru-RU" dirty="0"/>
              <a:t>Например, </a:t>
            </a:r>
            <a:r>
              <a:rPr lang="en-US" dirty="0"/>
              <a:t>A123BC78 </a:t>
            </a:r>
            <a:r>
              <a:rPr lang="ru-RU" dirty="0"/>
              <a:t>или </a:t>
            </a:r>
            <a:r>
              <a:rPr lang="en-US" dirty="0"/>
              <a:t>X666XX178</a:t>
            </a:r>
          </a:p>
        </p:txBody>
      </p:sp>
    </p:spTree>
    <p:extLst>
      <p:ext uri="{BB962C8B-B14F-4D97-AF65-F5344CB8AC3E}">
        <p14:creationId xmlns:p14="http://schemas.microsoft.com/office/powerpoint/2010/main" val="118982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132DD-FB06-472F-9600-1A3B2540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6306"/>
          </a:xfrm>
        </p:spPr>
        <p:txBody>
          <a:bodyPr/>
          <a:lstStyle/>
          <a:p>
            <a:r>
              <a:rPr lang="ru-RU" dirty="0"/>
              <a:t>Задача 15-3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99AAD-75A4-46E1-B684-559FADE7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6595"/>
            <a:ext cx="12192000" cy="57035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Напишите функцию, которая находит в строке все телефонные номера, которые удовлетворяют следующим шаблонам:</a:t>
            </a:r>
          </a:p>
          <a:p>
            <a:pPr marL="0" indent="0">
              <a:buNone/>
            </a:pPr>
            <a:r>
              <a:rPr lang="ru-RU" dirty="0"/>
              <a:t>+7(812)</a:t>
            </a:r>
            <a:r>
              <a:rPr lang="en-US" dirty="0"/>
              <a:t>DDD-DDDD, +7(812)DDD-DD-DD, +7(921)DDD-DDDD, +7(921)DDD-DD-DD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где </a:t>
            </a:r>
            <a:r>
              <a:rPr lang="en-US" dirty="0"/>
              <a:t>D </a:t>
            </a:r>
            <a:r>
              <a:rPr lang="ru-RU" dirty="0"/>
              <a:t>любая цифра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62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15952</TotalTime>
  <Words>191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Задача 15-1</vt:lpstr>
      <vt:lpstr>Задача 15-2</vt:lpstr>
      <vt:lpstr>Задача 15-3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4</dc:title>
  <dc:creator>Mikhail Zimnev</dc:creator>
  <cp:lastModifiedBy>Mikhail Zimnev</cp:lastModifiedBy>
  <cp:revision>416</cp:revision>
  <dcterms:created xsi:type="dcterms:W3CDTF">2023-01-24T07:37:16Z</dcterms:created>
  <dcterms:modified xsi:type="dcterms:W3CDTF">2024-06-08T06:06:29Z</dcterms:modified>
</cp:coreProperties>
</file>