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Montserrat SemiBold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aWvMs0zbGssv+WS5TYsCHlKz9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SemiBold-regular.fntdata"/><Relationship Id="rId7" Type="http://schemas.openxmlformats.org/officeDocument/2006/relationships/font" Target="fonts/MontserratSemiBold-bold.fntdata"/><Relationship Id="rId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cap="flat" cmpd="sng" w="12700">
            <a:solidFill>
              <a:srgbClr val="F5F7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fmla="val 5384" name="adj"/>
            </a:avLst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fmla="val 3334" name="adj"/>
            </a:avLst>
          </a:prstGeom>
          <a:solidFill>
            <a:srgbClr val="F5F7F9"/>
          </a:solidFill>
          <a:ln cap="flat" cmpd="sng" w="12700">
            <a:solidFill>
              <a:srgbClr val="F5F7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5038" y="768674"/>
            <a:ext cx="2862886" cy="910423"/>
          </a:xfrm>
          <a:prstGeom prst="roundRect">
            <a:avLst>
              <a:gd fmla="val 17481" name="adj"/>
            </a:avLst>
          </a:prstGeom>
          <a:solidFill>
            <a:srgbClr val="3661EB"/>
          </a:solidFill>
          <a:ln>
            <a:noFill/>
          </a:ln>
          <a:effectLst>
            <a:outerShdw blurRad="50800" rotWithShape="0" algn="t" dir="5400000" dist="38100">
              <a:srgbClr val="3661E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318159" y="868814"/>
            <a:ext cx="686920" cy="710141"/>
            <a:chOff x="968707" y="868814"/>
            <a:chExt cx="686920" cy="710141"/>
          </a:xfrm>
        </p:grpSpPr>
        <p:sp>
          <p:nvSpPr>
            <p:cNvPr id="89" name="Google Shape;89;p1"/>
            <p:cNvSpPr/>
            <p:nvPr/>
          </p:nvSpPr>
          <p:spPr>
            <a:xfrm>
              <a:off x="968707" y="868814"/>
              <a:ext cx="686920" cy="710141"/>
            </a:xfrm>
            <a:prstGeom prst="roundRect">
              <a:avLst>
                <a:gd fmla="val 16408" name="adj"/>
              </a:avLst>
            </a:prstGeom>
            <a:solidFill>
              <a:srgbClr val="F5F7F9"/>
            </a:solidFill>
            <a:ln cap="flat" cmpd="sng" w="12700">
              <a:solidFill>
                <a:srgbClr val="F5F7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Ícone&#10;&#10;Descrição gerada automaticamente" id="90" name="Google Shape;9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65083" y="982746"/>
              <a:ext cx="480817" cy="480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"/>
          <p:cNvSpPr/>
          <p:nvPr/>
        </p:nvSpPr>
        <p:spPr>
          <a:xfrm>
            <a:off x="3239603" y="768674"/>
            <a:ext cx="2808000" cy="910423"/>
          </a:xfrm>
          <a:prstGeom prst="roundRect">
            <a:avLst>
              <a:gd fmla="val 17481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3661E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374976" y="868814"/>
            <a:ext cx="686920" cy="710141"/>
            <a:chOff x="3633592" y="868814"/>
            <a:chExt cx="686920" cy="710141"/>
          </a:xfrm>
        </p:grpSpPr>
        <p:sp>
          <p:nvSpPr>
            <p:cNvPr id="93" name="Google Shape;93;p1"/>
            <p:cNvSpPr/>
            <p:nvPr/>
          </p:nvSpPr>
          <p:spPr>
            <a:xfrm>
              <a:off x="3633592" y="868814"/>
              <a:ext cx="686920" cy="710141"/>
            </a:xfrm>
            <a:prstGeom prst="roundRect">
              <a:avLst>
                <a:gd fmla="val 16408" name="adj"/>
              </a:avLst>
            </a:prstGeom>
            <a:solidFill>
              <a:srgbClr val="EBF0FE"/>
            </a:solidFill>
            <a:ln cap="flat" cmpd="sng" w="12700">
              <a:solidFill>
                <a:srgbClr val="F5F7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Ícone&#10;&#10;Descrição gerada automaticamente" id="94" name="Google Shape;9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5921" y="982745"/>
              <a:ext cx="480817" cy="480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"/>
          <p:cNvSpPr/>
          <p:nvPr/>
        </p:nvSpPr>
        <p:spPr>
          <a:xfrm>
            <a:off x="6199282" y="768674"/>
            <a:ext cx="2808000" cy="910423"/>
          </a:xfrm>
          <a:prstGeom prst="roundRect">
            <a:avLst>
              <a:gd fmla="val 17481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3661E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6352097" y="868814"/>
            <a:ext cx="686920" cy="710141"/>
            <a:chOff x="6352097" y="868814"/>
            <a:chExt cx="686920" cy="710141"/>
          </a:xfrm>
        </p:grpSpPr>
        <p:sp>
          <p:nvSpPr>
            <p:cNvPr id="97" name="Google Shape;97;p1"/>
            <p:cNvSpPr/>
            <p:nvPr/>
          </p:nvSpPr>
          <p:spPr>
            <a:xfrm>
              <a:off x="6352097" y="868814"/>
              <a:ext cx="686920" cy="710141"/>
            </a:xfrm>
            <a:prstGeom prst="roundRect">
              <a:avLst>
                <a:gd fmla="val 16408" name="adj"/>
              </a:avLst>
            </a:prstGeom>
            <a:solidFill>
              <a:srgbClr val="EBF0FE"/>
            </a:solidFill>
            <a:ln cap="flat" cmpd="sng" w="12700">
              <a:solidFill>
                <a:srgbClr val="F5F7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Ícone&#10;&#10;Descrição gerada automaticamente" id="98" name="Google Shape;9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31091" y="952009"/>
              <a:ext cx="528931" cy="5289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"/>
          <p:cNvSpPr/>
          <p:nvPr/>
        </p:nvSpPr>
        <p:spPr>
          <a:xfrm>
            <a:off x="9158962" y="768674"/>
            <a:ext cx="2808000" cy="910423"/>
          </a:xfrm>
          <a:prstGeom prst="roundRect">
            <a:avLst>
              <a:gd fmla="val 17481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3661E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9275643" y="868814"/>
            <a:ext cx="686920" cy="710141"/>
            <a:chOff x="9070602" y="868814"/>
            <a:chExt cx="686920" cy="710141"/>
          </a:xfrm>
        </p:grpSpPr>
        <p:sp>
          <p:nvSpPr>
            <p:cNvPr id="101" name="Google Shape;101;p1"/>
            <p:cNvSpPr/>
            <p:nvPr/>
          </p:nvSpPr>
          <p:spPr>
            <a:xfrm>
              <a:off x="9070602" y="868814"/>
              <a:ext cx="686920" cy="710141"/>
            </a:xfrm>
            <a:prstGeom prst="roundRect">
              <a:avLst>
                <a:gd fmla="val 16408" name="adj"/>
              </a:avLst>
            </a:prstGeom>
            <a:solidFill>
              <a:srgbClr val="EBF0FE"/>
            </a:solidFill>
            <a:ln cap="flat" cmpd="sng" w="12700">
              <a:solidFill>
                <a:srgbClr val="F5F7F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Ícone&#10;&#10;Descrição gerada automaticamente" id="102" name="Google Shape;102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87113" y="993870"/>
              <a:ext cx="453897" cy="453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"/>
          <p:cNvSpPr txBox="1"/>
          <p:nvPr/>
        </p:nvSpPr>
        <p:spPr>
          <a:xfrm>
            <a:off x="4489120" y="123921"/>
            <a:ext cx="32592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3661E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Dashboard RH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225037" y="1882492"/>
            <a:ext cx="4536213" cy="4772308"/>
          </a:xfrm>
          <a:prstGeom prst="roundRect">
            <a:avLst>
              <a:gd fmla="val 4068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3661E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876800" y="1882491"/>
            <a:ext cx="7090162" cy="2243257"/>
          </a:xfrm>
          <a:prstGeom prst="roundRect">
            <a:avLst>
              <a:gd fmla="val 5412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3661E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876799" y="4236720"/>
            <a:ext cx="3399813" cy="2418080"/>
          </a:xfrm>
          <a:prstGeom prst="roundRect">
            <a:avLst>
              <a:gd fmla="val 5412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3661E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8392160" y="4236720"/>
            <a:ext cx="3574802" cy="2418080"/>
          </a:xfrm>
          <a:prstGeom prst="roundRect">
            <a:avLst>
              <a:gd fmla="val 5412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3661EB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2021-01-25T21:40:29Z</dcterms:created>
  <dc:creator>Alon Pinheiro</dc:creator>
</cp:coreProperties>
</file>