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6"/>
  </p:notesMasterIdLst>
  <p:sldIdLst>
    <p:sldId id="256" r:id="rId5"/>
  </p:sldIdLst>
  <p:sldSz cx="21240750" cy="30240288"/>
  <p:notesSz cx="20564475" cy="29456063"/>
  <p:defaultTextStyle>
    <a:defPPr>
      <a:defRPr lang="en-GB"/>
    </a:defPPr>
    <a:lvl1pPr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1pPr>
    <a:lvl2pPr marL="411241" indent="-81332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2pPr>
    <a:lvl3pPr marL="822483" indent="-162663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3pPr>
    <a:lvl4pPr marL="1233724" indent="-243996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4pPr>
    <a:lvl5pPr marL="1646111" indent="-326474" algn="l" defTabSz="404369" rtl="0" fontAlgn="base">
      <a:lnSpc>
        <a:spcPct val="82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5pPr>
    <a:lvl6pPr marL="1649547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6pPr>
    <a:lvl7pPr marL="1979456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7pPr>
    <a:lvl8pPr marL="2309367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8pPr>
    <a:lvl9pPr marL="2639276" algn="l" defTabSz="659819" rtl="0" eaLnBrk="1" latinLnBrk="0" hangingPunct="1">
      <a:defRPr sz="2237" kern="1200">
        <a:solidFill>
          <a:schemeClr val="bg1"/>
        </a:solidFill>
        <a:latin typeface="Times New Roman" pitchFamily="18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 userDrawn="1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278">
          <p15:clr>
            <a:srgbClr val="A4A3A4"/>
          </p15:clr>
        </p15:guide>
        <p15:guide id="2" pos="64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B241C"/>
    <a:srgbClr val="FF3300"/>
    <a:srgbClr val="EC5940"/>
    <a:srgbClr val="080808"/>
    <a:srgbClr val="257125"/>
    <a:srgbClr val="2C842C"/>
    <a:srgbClr val="339933"/>
    <a:srgbClr val="003300"/>
    <a:srgbClr val="2C7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>
      <p:cViewPr>
        <p:scale>
          <a:sx n="25" d="100"/>
          <a:sy n="25" d="100"/>
        </p:scale>
        <p:origin x="2616" y="-984"/>
      </p:cViewPr>
      <p:guideLst>
        <p:guide orient="horz" pos="1905"/>
        <p:guide pos="26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9278"/>
        <p:guide pos="6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20564475" cy="294560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285777" tIns="142890" rIns="285777" bIns="142890" anchor="ctr"/>
          <a:lstStyle/>
          <a:p>
            <a:pPr defTabSz="1751013">
              <a:defRPr/>
            </a:pPr>
            <a:endParaRPr lang="pt-BR" dirty="0"/>
          </a:p>
        </p:txBody>
      </p:sp>
      <p:sp>
        <p:nvSpPr>
          <p:cNvPr id="307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31835725" y="-38003163"/>
            <a:ext cx="28265437" cy="402399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2055813" y="13992225"/>
            <a:ext cx="16424275" cy="13239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25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536103" indent="-206194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824774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154683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484593" indent="-164955" algn="l" defTabSz="404369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938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058075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469688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881303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3292919" algn="l" defTabSz="823231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854825" y="2239963"/>
            <a:ext cx="6854825" cy="1104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285777" tIns="142890" rIns="285777" bIns="142890" anchor="ctr"/>
          <a:lstStyle/>
          <a:p>
            <a:endParaRPr lang="pt-BR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/>
          </p:nvPr>
        </p:nvSpPr>
        <p:spPr>
          <a:xfrm>
            <a:off x="2055813" y="13992225"/>
            <a:ext cx="16429037" cy="13244513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847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3057" y="9394096"/>
            <a:ext cx="18054638" cy="6482061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86114" y="17136164"/>
            <a:ext cx="14868525" cy="772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2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04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56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0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6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12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464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1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29FF1-62D8-49E7-A18C-6782D0871485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0457-C8A8-43F4-A6B3-594D6D7D9FA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1CEF-527F-46BA-B87E-B77CE118A2C7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8BE81-D2D9-4414-8154-20104AD1D58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399544" y="1211021"/>
            <a:ext cx="4779169" cy="2580224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62037" y="1211021"/>
            <a:ext cx="13983494" cy="2580224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46E9-008C-43F0-81B0-0964788492F3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DF9C8-66B0-411C-9E46-84B12879627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17619-70F2-4F83-A28A-3B258188DC3B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923B7-91FD-44C9-98B4-F92445B0023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74" y="19432192"/>
            <a:ext cx="18054638" cy="6006057"/>
          </a:xfrm>
        </p:spPr>
        <p:txBody>
          <a:bodyPr anchor="t"/>
          <a:lstStyle>
            <a:lvl1pPr algn="l">
              <a:defRPr sz="11814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77874" y="12817127"/>
            <a:ext cx="18054638" cy="6615061"/>
          </a:xfrm>
        </p:spPr>
        <p:txBody>
          <a:bodyPr anchor="b"/>
          <a:lstStyle>
            <a:lvl1pPr marL="0" indent="0">
              <a:buNone/>
              <a:defRPr sz="5907">
                <a:solidFill>
                  <a:schemeClr val="tx1">
                    <a:tint val="75000"/>
                  </a:schemeClr>
                </a:solidFill>
              </a:defRPr>
            </a:lvl1pPr>
            <a:lvl2pPr marL="1352109" indent="0">
              <a:buNone/>
              <a:defRPr sz="5310">
                <a:solidFill>
                  <a:schemeClr val="tx1">
                    <a:tint val="75000"/>
                  </a:schemeClr>
                </a:solidFill>
              </a:defRPr>
            </a:lvl2pPr>
            <a:lvl3pPr marL="2704220" indent="0">
              <a:buNone/>
              <a:defRPr sz="4712">
                <a:solidFill>
                  <a:schemeClr val="tx1">
                    <a:tint val="75000"/>
                  </a:schemeClr>
                </a:solidFill>
              </a:defRPr>
            </a:lvl3pPr>
            <a:lvl4pPr marL="4056329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4pPr>
            <a:lvl5pPr marL="5408442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5pPr>
            <a:lvl6pPr marL="6760550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6pPr>
            <a:lvl7pPr marL="8112662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7pPr>
            <a:lvl8pPr marL="9464771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8pPr>
            <a:lvl9pPr marL="10816880" indent="0">
              <a:buNone/>
              <a:defRPr sz="4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C4C7-6C8A-436A-9645-CB120D67CCAF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55C1-0D4E-46A0-9D0F-6367EA9F52C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2038" y="7056075"/>
            <a:ext cx="9381331" cy="19957193"/>
          </a:xfrm>
        </p:spPr>
        <p:txBody>
          <a:bodyPr/>
          <a:lstStyle>
            <a:lvl1pPr>
              <a:defRPr sz="8296"/>
            </a:lvl1pPr>
            <a:lvl2pPr>
              <a:defRPr sz="7102"/>
            </a:lvl2pPr>
            <a:lvl3pPr>
              <a:defRPr sz="5907"/>
            </a:lvl3pPr>
            <a:lvl4pPr>
              <a:defRPr sz="5310"/>
            </a:lvl4pPr>
            <a:lvl5pPr>
              <a:defRPr sz="5310"/>
            </a:lvl5pPr>
            <a:lvl6pPr>
              <a:defRPr sz="5310"/>
            </a:lvl6pPr>
            <a:lvl7pPr>
              <a:defRPr sz="5310"/>
            </a:lvl7pPr>
            <a:lvl8pPr>
              <a:defRPr sz="5310"/>
            </a:lvl8pPr>
            <a:lvl9pPr>
              <a:defRPr sz="531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7381" y="7056075"/>
            <a:ext cx="9381331" cy="19957193"/>
          </a:xfrm>
        </p:spPr>
        <p:txBody>
          <a:bodyPr/>
          <a:lstStyle>
            <a:lvl1pPr>
              <a:defRPr sz="8296"/>
            </a:lvl1pPr>
            <a:lvl2pPr>
              <a:defRPr sz="7102"/>
            </a:lvl2pPr>
            <a:lvl3pPr>
              <a:defRPr sz="5907"/>
            </a:lvl3pPr>
            <a:lvl4pPr>
              <a:defRPr sz="5310"/>
            </a:lvl4pPr>
            <a:lvl5pPr>
              <a:defRPr sz="5310"/>
            </a:lvl5pPr>
            <a:lvl6pPr>
              <a:defRPr sz="5310"/>
            </a:lvl6pPr>
            <a:lvl7pPr>
              <a:defRPr sz="5310"/>
            </a:lvl7pPr>
            <a:lvl8pPr>
              <a:defRPr sz="5310"/>
            </a:lvl8pPr>
            <a:lvl9pPr>
              <a:defRPr sz="531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014BD-3854-438E-A63F-8FC43B714601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52FE-B2FE-4E26-994D-8CCC31DABB6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2038" y="6769068"/>
            <a:ext cx="9385020" cy="2821025"/>
          </a:xfrm>
        </p:spPr>
        <p:txBody>
          <a:bodyPr anchor="b"/>
          <a:lstStyle>
            <a:lvl1pPr marL="0" indent="0">
              <a:buNone/>
              <a:defRPr sz="7102" b="1"/>
            </a:lvl1pPr>
            <a:lvl2pPr marL="1352109" indent="0">
              <a:buNone/>
              <a:defRPr sz="5907" b="1"/>
            </a:lvl2pPr>
            <a:lvl3pPr marL="2704220" indent="0">
              <a:buNone/>
              <a:defRPr sz="5310" b="1"/>
            </a:lvl3pPr>
            <a:lvl4pPr marL="4056329" indent="0">
              <a:buNone/>
              <a:defRPr sz="4712" b="1"/>
            </a:lvl4pPr>
            <a:lvl5pPr marL="5408442" indent="0">
              <a:buNone/>
              <a:defRPr sz="4712" b="1"/>
            </a:lvl5pPr>
            <a:lvl6pPr marL="6760550" indent="0">
              <a:buNone/>
              <a:defRPr sz="4712" b="1"/>
            </a:lvl6pPr>
            <a:lvl7pPr marL="8112662" indent="0">
              <a:buNone/>
              <a:defRPr sz="4712" b="1"/>
            </a:lvl7pPr>
            <a:lvl8pPr marL="9464771" indent="0">
              <a:buNone/>
              <a:defRPr sz="4712" b="1"/>
            </a:lvl8pPr>
            <a:lvl9pPr marL="10816880" indent="0">
              <a:buNone/>
              <a:defRPr sz="47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2038" y="9590091"/>
            <a:ext cx="9385020" cy="17423168"/>
          </a:xfrm>
        </p:spPr>
        <p:txBody>
          <a:bodyPr/>
          <a:lstStyle>
            <a:lvl1pPr>
              <a:defRPr sz="7102"/>
            </a:lvl1pPr>
            <a:lvl2pPr>
              <a:defRPr sz="5907"/>
            </a:lvl2pPr>
            <a:lvl3pPr>
              <a:defRPr sz="5310"/>
            </a:lvl3pPr>
            <a:lvl4pPr>
              <a:defRPr sz="4712"/>
            </a:lvl4pPr>
            <a:lvl5pPr>
              <a:defRPr sz="4712"/>
            </a:lvl5pPr>
            <a:lvl6pPr>
              <a:defRPr sz="4712"/>
            </a:lvl6pPr>
            <a:lvl7pPr>
              <a:defRPr sz="4712"/>
            </a:lvl7pPr>
            <a:lvl8pPr>
              <a:defRPr sz="4712"/>
            </a:lvl8pPr>
            <a:lvl9pPr>
              <a:defRPr sz="47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790011" y="6769068"/>
            <a:ext cx="9388707" cy="2821025"/>
          </a:xfrm>
        </p:spPr>
        <p:txBody>
          <a:bodyPr anchor="b"/>
          <a:lstStyle>
            <a:lvl1pPr marL="0" indent="0">
              <a:buNone/>
              <a:defRPr sz="7102" b="1"/>
            </a:lvl1pPr>
            <a:lvl2pPr marL="1352109" indent="0">
              <a:buNone/>
              <a:defRPr sz="5907" b="1"/>
            </a:lvl2pPr>
            <a:lvl3pPr marL="2704220" indent="0">
              <a:buNone/>
              <a:defRPr sz="5310" b="1"/>
            </a:lvl3pPr>
            <a:lvl4pPr marL="4056329" indent="0">
              <a:buNone/>
              <a:defRPr sz="4712" b="1"/>
            </a:lvl4pPr>
            <a:lvl5pPr marL="5408442" indent="0">
              <a:buNone/>
              <a:defRPr sz="4712" b="1"/>
            </a:lvl5pPr>
            <a:lvl6pPr marL="6760550" indent="0">
              <a:buNone/>
              <a:defRPr sz="4712" b="1"/>
            </a:lvl6pPr>
            <a:lvl7pPr marL="8112662" indent="0">
              <a:buNone/>
              <a:defRPr sz="4712" b="1"/>
            </a:lvl7pPr>
            <a:lvl8pPr marL="9464771" indent="0">
              <a:buNone/>
              <a:defRPr sz="4712" b="1"/>
            </a:lvl8pPr>
            <a:lvl9pPr marL="10816880" indent="0">
              <a:buNone/>
              <a:defRPr sz="47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790011" y="9590091"/>
            <a:ext cx="9388707" cy="17423168"/>
          </a:xfrm>
        </p:spPr>
        <p:txBody>
          <a:bodyPr/>
          <a:lstStyle>
            <a:lvl1pPr>
              <a:defRPr sz="7102"/>
            </a:lvl1pPr>
            <a:lvl2pPr>
              <a:defRPr sz="5907"/>
            </a:lvl2pPr>
            <a:lvl3pPr>
              <a:defRPr sz="5310"/>
            </a:lvl3pPr>
            <a:lvl4pPr>
              <a:defRPr sz="4712"/>
            </a:lvl4pPr>
            <a:lvl5pPr>
              <a:defRPr sz="4712"/>
            </a:lvl5pPr>
            <a:lvl6pPr>
              <a:defRPr sz="4712"/>
            </a:lvl6pPr>
            <a:lvl7pPr>
              <a:defRPr sz="4712"/>
            </a:lvl7pPr>
            <a:lvl8pPr>
              <a:defRPr sz="4712"/>
            </a:lvl8pPr>
            <a:lvl9pPr>
              <a:defRPr sz="47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565C-6C64-43B0-B82C-18A468664559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50B2F-3F05-4036-B2B8-8324889EC1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AA394-5C93-4EE0-AF04-868979E900B4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8F99-8A2D-4067-AE3B-6F8E8E2A610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5A1B-7BAE-4471-B7B6-BC348A873332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49F1-7487-42A9-8A2B-ED354614DD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041" y="1204012"/>
            <a:ext cx="6988061" cy="5124049"/>
          </a:xfrm>
        </p:spPr>
        <p:txBody>
          <a:bodyPr anchor="b"/>
          <a:lstStyle>
            <a:lvl1pPr algn="l">
              <a:defRPr sz="5907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04545" y="1204013"/>
            <a:ext cx="11874169" cy="25809248"/>
          </a:xfrm>
        </p:spPr>
        <p:txBody>
          <a:bodyPr/>
          <a:lstStyle>
            <a:lvl1pPr>
              <a:defRPr sz="9491"/>
            </a:lvl1pPr>
            <a:lvl2pPr>
              <a:defRPr sz="8296"/>
            </a:lvl2pPr>
            <a:lvl3pPr>
              <a:defRPr sz="7102"/>
            </a:lvl3pPr>
            <a:lvl4pPr>
              <a:defRPr sz="5907"/>
            </a:lvl4pPr>
            <a:lvl5pPr>
              <a:defRPr sz="5907"/>
            </a:lvl5pPr>
            <a:lvl6pPr>
              <a:defRPr sz="5907"/>
            </a:lvl6pPr>
            <a:lvl7pPr>
              <a:defRPr sz="5907"/>
            </a:lvl7pPr>
            <a:lvl8pPr>
              <a:defRPr sz="5907"/>
            </a:lvl8pPr>
            <a:lvl9pPr>
              <a:defRPr sz="5907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2041" y="6328062"/>
            <a:ext cx="6988061" cy="20685199"/>
          </a:xfrm>
        </p:spPr>
        <p:txBody>
          <a:bodyPr/>
          <a:lstStyle>
            <a:lvl1pPr marL="0" indent="0">
              <a:buNone/>
              <a:defRPr sz="4115"/>
            </a:lvl1pPr>
            <a:lvl2pPr marL="1352109" indent="0">
              <a:buNone/>
              <a:defRPr sz="3518"/>
            </a:lvl2pPr>
            <a:lvl3pPr marL="2704220" indent="0">
              <a:buNone/>
              <a:defRPr sz="2987"/>
            </a:lvl3pPr>
            <a:lvl4pPr marL="4056329" indent="0">
              <a:buNone/>
              <a:defRPr sz="2655"/>
            </a:lvl4pPr>
            <a:lvl5pPr marL="5408442" indent="0">
              <a:buNone/>
              <a:defRPr sz="2655"/>
            </a:lvl5pPr>
            <a:lvl6pPr marL="6760550" indent="0">
              <a:buNone/>
              <a:defRPr sz="2655"/>
            </a:lvl6pPr>
            <a:lvl7pPr marL="8112662" indent="0">
              <a:buNone/>
              <a:defRPr sz="2655"/>
            </a:lvl7pPr>
            <a:lvl8pPr marL="9464771" indent="0">
              <a:buNone/>
              <a:defRPr sz="2655"/>
            </a:lvl8pPr>
            <a:lvl9pPr marL="10816880" indent="0">
              <a:buNone/>
              <a:defRPr sz="265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A651A-DC37-4277-8ACE-28F330BB37A4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7D093-659D-49A5-AF80-8351792E32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3336" y="21168202"/>
            <a:ext cx="12744450" cy="2499026"/>
          </a:xfrm>
        </p:spPr>
        <p:txBody>
          <a:bodyPr anchor="b"/>
          <a:lstStyle>
            <a:lvl1pPr algn="l">
              <a:defRPr sz="5907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63336" y="2702025"/>
            <a:ext cx="12744450" cy="18144173"/>
          </a:xfrm>
        </p:spPr>
        <p:txBody>
          <a:bodyPr rtlCol="0">
            <a:normAutofit/>
          </a:bodyPr>
          <a:lstStyle>
            <a:lvl1pPr marL="0" indent="0">
              <a:buNone/>
              <a:defRPr sz="9491"/>
            </a:lvl1pPr>
            <a:lvl2pPr marL="1352109" indent="0">
              <a:buNone/>
              <a:defRPr sz="8296"/>
            </a:lvl2pPr>
            <a:lvl3pPr marL="2704220" indent="0">
              <a:buNone/>
              <a:defRPr sz="7102"/>
            </a:lvl3pPr>
            <a:lvl4pPr marL="4056329" indent="0">
              <a:buNone/>
              <a:defRPr sz="5907"/>
            </a:lvl4pPr>
            <a:lvl5pPr marL="5408442" indent="0">
              <a:buNone/>
              <a:defRPr sz="5907"/>
            </a:lvl5pPr>
            <a:lvl6pPr marL="6760550" indent="0">
              <a:buNone/>
              <a:defRPr sz="5907"/>
            </a:lvl6pPr>
            <a:lvl7pPr marL="8112662" indent="0">
              <a:buNone/>
              <a:defRPr sz="5907"/>
            </a:lvl7pPr>
            <a:lvl8pPr marL="9464771" indent="0">
              <a:buNone/>
              <a:defRPr sz="5907"/>
            </a:lvl8pPr>
            <a:lvl9pPr marL="10816880" indent="0">
              <a:buNone/>
              <a:defRPr sz="5907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63336" y="23667229"/>
            <a:ext cx="12744450" cy="3549031"/>
          </a:xfrm>
        </p:spPr>
        <p:txBody>
          <a:bodyPr/>
          <a:lstStyle>
            <a:lvl1pPr marL="0" indent="0">
              <a:buNone/>
              <a:defRPr sz="4115"/>
            </a:lvl1pPr>
            <a:lvl2pPr marL="1352109" indent="0">
              <a:buNone/>
              <a:defRPr sz="3518"/>
            </a:lvl2pPr>
            <a:lvl3pPr marL="2704220" indent="0">
              <a:buNone/>
              <a:defRPr sz="2987"/>
            </a:lvl3pPr>
            <a:lvl4pPr marL="4056329" indent="0">
              <a:buNone/>
              <a:defRPr sz="2655"/>
            </a:lvl4pPr>
            <a:lvl5pPr marL="5408442" indent="0">
              <a:buNone/>
              <a:defRPr sz="2655"/>
            </a:lvl5pPr>
            <a:lvl6pPr marL="6760550" indent="0">
              <a:buNone/>
              <a:defRPr sz="2655"/>
            </a:lvl6pPr>
            <a:lvl7pPr marL="8112662" indent="0">
              <a:buNone/>
              <a:defRPr sz="2655"/>
            </a:lvl7pPr>
            <a:lvl8pPr marL="9464771" indent="0">
              <a:buNone/>
              <a:defRPr sz="2655"/>
            </a:lvl8pPr>
            <a:lvl9pPr marL="10816880" indent="0">
              <a:buNone/>
              <a:defRPr sz="2655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3907C-2613-4661-BB05-46DADC569944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20BB2-485F-4048-A582-BC8BF36A2A6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2039" y="1211174"/>
            <a:ext cx="19116675" cy="504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446" tIns="203725" rIns="407446" bIns="2037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062039" y="7055824"/>
            <a:ext cx="19116675" cy="199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446" tIns="203725" rIns="407446" bIns="203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62039" y="28027943"/>
            <a:ext cx="4956175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l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C1A7EF-0818-4F45-9107-A261DCE49794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257257" y="28027943"/>
            <a:ext cx="6726238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ctr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222539" y="28027943"/>
            <a:ext cx="4956175" cy="1610423"/>
          </a:xfrm>
          <a:prstGeom prst="rect">
            <a:avLst/>
          </a:prstGeom>
        </p:spPr>
        <p:txBody>
          <a:bodyPr vert="horz" lIns="407446" tIns="203725" rIns="407446" bIns="203725" rtlCol="0" anchor="ctr"/>
          <a:lstStyle>
            <a:lvl1pPr algn="r" defTabSz="372023">
              <a:defRPr sz="35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F97004-D952-4DB2-AB83-AF396BEE307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703599" rtl="0" eaLnBrk="0" fontAlgn="base" hangingPunct="0">
        <a:spcBef>
          <a:spcPct val="0"/>
        </a:spcBef>
        <a:spcAft>
          <a:spcPct val="0"/>
        </a:spcAft>
        <a:defRPr sz="1300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2pPr>
      <a:lvl3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3pPr>
      <a:lvl4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4pPr>
      <a:lvl5pPr algn="ctr" defTabSz="2703599" rtl="0" eaLnBrk="0" fontAlgn="base" hangingPunct="0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5pPr>
      <a:lvl6pPr marL="303444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6pPr>
      <a:lvl7pPr marL="606887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7pPr>
      <a:lvl8pPr marL="910331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8pPr>
      <a:lvl9pPr marL="1213775" algn="ctr" defTabSz="2703599" rtl="0" fontAlgn="base">
        <a:spcBef>
          <a:spcPct val="0"/>
        </a:spcBef>
        <a:spcAft>
          <a:spcPct val="0"/>
        </a:spcAft>
        <a:defRPr sz="13009">
          <a:solidFill>
            <a:schemeClr val="tx1"/>
          </a:solidFill>
          <a:latin typeface="Calibri" pitchFamily="34" charset="0"/>
        </a:defRPr>
      </a:lvl9pPr>
    </p:titleStyle>
    <p:bodyStyle>
      <a:lvl1pPr marL="1013586" indent="-1013586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491" kern="1200">
          <a:solidFill>
            <a:schemeClr val="tx1"/>
          </a:solidFill>
          <a:latin typeface="+mn-lt"/>
          <a:ea typeface="+mn-ea"/>
          <a:cs typeface="+mn-cs"/>
        </a:defRPr>
      </a:lvl1pPr>
      <a:lvl2pPr marL="2196806" indent="-845006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296" kern="1200">
          <a:solidFill>
            <a:schemeClr val="tx1"/>
          </a:solidFill>
          <a:latin typeface="+mn-lt"/>
          <a:ea typeface="+mn-ea"/>
          <a:cs typeface="+mn-cs"/>
        </a:defRPr>
      </a:lvl2pPr>
      <a:lvl3pPr marL="3380025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102" kern="1200">
          <a:solidFill>
            <a:schemeClr val="tx1"/>
          </a:solidFill>
          <a:latin typeface="+mn-lt"/>
          <a:ea typeface="+mn-ea"/>
          <a:cs typeface="+mn-cs"/>
        </a:defRPr>
      </a:lvl3pPr>
      <a:lvl4pPr marL="4731825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907" kern="1200">
          <a:solidFill>
            <a:schemeClr val="tx1"/>
          </a:solidFill>
          <a:latin typeface="+mn-lt"/>
          <a:ea typeface="+mn-ea"/>
          <a:cs typeface="+mn-cs"/>
        </a:defRPr>
      </a:lvl4pPr>
      <a:lvl5pPr marL="6083624" indent="-675373" algn="l" defTabSz="270359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5907" kern="1200">
          <a:solidFill>
            <a:schemeClr val="tx1"/>
          </a:solidFill>
          <a:latin typeface="+mn-lt"/>
          <a:ea typeface="+mn-ea"/>
          <a:cs typeface="+mn-cs"/>
        </a:defRPr>
      </a:lvl5pPr>
      <a:lvl6pPr marL="7436607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6pPr>
      <a:lvl7pPr marL="8788715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7pPr>
      <a:lvl8pPr marL="10140827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8pPr>
      <a:lvl9pPr marL="11492936" indent="-676056" algn="l" defTabSz="2704220" rtl="0" eaLnBrk="1" latinLnBrk="0" hangingPunct="1">
        <a:spcBef>
          <a:spcPct val="20000"/>
        </a:spcBef>
        <a:buFont typeface="Arial" pitchFamily="34" charset="0"/>
        <a:buChar char="•"/>
        <a:defRPr sz="59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1pPr>
      <a:lvl2pPr marL="1352109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2pPr>
      <a:lvl3pPr marL="270422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3pPr>
      <a:lvl4pPr marL="4056329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4pPr>
      <a:lvl5pPr marL="5408442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5pPr>
      <a:lvl6pPr marL="676055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6pPr>
      <a:lvl7pPr marL="8112662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7pPr>
      <a:lvl8pPr marL="9464771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8pPr>
      <a:lvl9pPr marL="10816880" algn="l" defTabSz="2704220" rtl="0" eaLnBrk="1" latinLnBrk="0" hangingPunct="1">
        <a:defRPr sz="5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4503124" y="821984"/>
            <a:ext cx="16186808" cy="240734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2023"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1" name="Text Box 1"/>
          <p:cNvSpPr txBox="1">
            <a:spLocks noChangeArrowheads="1"/>
          </p:cNvSpPr>
          <p:nvPr/>
        </p:nvSpPr>
        <p:spPr bwMode="auto">
          <a:xfrm>
            <a:off x="7080249" y="944577"/>
            <a:ext cx="13609683" cy="1289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800" dirty="0">
                <a:latin typeface="Verdana" panose="020B0604030504040204" pitchFamily="34" charset="0"/>
                <a:ea typeface="Verdana" panose="020B0604030504040204" pitchFamily="34" charset="0"/>
              </a:rPr>
              <a:t>Colocar o fodendo titulo</a:t>
            </a:r>
            <a:br>
              <a:rPr lang="pt-BR" sz="4800" dirty="0"/>
            </a:br>
            <a:endParaRPr lang="pt-BR" sz="4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657491" y="3406227"/>
            <a:ext cx="20055442" cy="3424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en-GB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Aluno (s): </a:t>
            </a:r>
            <a:r>
              <a:rPr lang="pt-BR" sz="25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Breno Lima Costa</a:t>
            </a:r>
            <a:r>
              <a:rPr lang="pt-BR" altLang="pt-BR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altLang="pt-BR" sz="2500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brenolimac@gmail.com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pt-BR" altLang="pt-BR" sz="2500" b="1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Filipe Marin, filipemarin7@gmail.com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pt-BR" altLang="pt-BR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Gean Luca Duarte Oliveira, geanluca.Duarte.contato@gmail.com 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pt-BR" altLang="pt-BR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Micael Henrique, henriquemicael94@gmail.com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pt-BR" altLang="pt-BR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Mirian Sanches Fiorini, sanchesmirian489@gmail.com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pt-BR" altLang="pt-BR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Nicoli Felipe, nicolifelipe01@gmail.com</a:t>
            </a: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endParaRPr lang="pt-BR" altLang="pt-BR" sz="25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eaLnBrk="0" hangingPunct="0">
              <a:lnSpc>
                <a:spcPct val="110000"/>
              </a:lnSpc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</a:pPr>
            <a:r>
              <a:rPr lang="en-GB" sz="25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Orientadora: Jessica Franzon, ver@gmail.com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619522" y="12523994"/>
            <a:ext cx="9289668" cy="86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74524" tIns="38752" rIns="74524" bIns="38752">
            <a:spAutoFit/>
          </a:bodyPr>
          <a:lstStyle/>
          <a:p>
            <a:pPr eaLnBrk="0" hangingPunct="0"/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algn="just">
              <a:lnSpc>
                <a:spcPct val="100000"/>
              </a:lnSpc>
            </a:pP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054106" y="21531381"/>
            <a:ext cx="8503372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099879" y="21692010"/>
            <a:ext cx="9251066" cy="878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Arrumar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colocar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referencias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nesse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espaco</a:t>
            </a:r>
            <a:r>
              <a:rPr lang="en-US" sz="2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101342" y="12525305"/>
            <a:ext cx="8486061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RESULTADOS E DISCUSSÕES</a:t>
            </a:r>
          </a:p>
        </p:txBody>
      </p:sp>
      <p:sp>
        <p:nvSpPr>
          <p:cNvPr id="2062" name="Text Box 5"/>
          <p:cNvSpPr txBox="1">
            <a:spLocks noChangeArrowheads="1"/>
          </p:cNvSpPr>
          <p:nvPr/>
        </p:nvSpPr>
        <p:spPr bwMode="auto">
          <a:xfrm>
            <a:off x="11054106" y="17707183"/>
            <a:ext cx="9283936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CONCLUSÃO</a:t>
            </a:r>
          </a:p>
        </p:txBody>
      </p:sp>
      <p:sp>
        <p:nvSpPr>
          <p:cNvPr id="2064" name="Text Box 11"/>
          <p:cNvSpPr txBox="1">
            <a:spLocks noChangeArrowheads="1"/>
          </p:cNvSpPr>
          <p:nvPr/>
        </p:nvSpPr>
        <p:spPr bwMode="auto">
          <a:xfrm>
            <a:off x="553763" y="20781212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MATERIAIS E MÉTODOS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0" y="28233679"/>
            <a:ext cx="21240750" cy="335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72023">
              <a:defRPr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71" name="CaixaDeTexto 30"/>
          <p:cNvSpPr txBox="1">
            <a:spLocks noChangeArrowheads="1"/>
          </p:cNvSpPr>
          <p:nvPr/>
        </p:nvSpPr>
        <p:spPr bwMode="auto">
          <a:xfrm>
            <a:off x="3704532" y="28706406"/>
            <a:ext cx="138967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FACULDADE SENAI DE TECNOLOGIA PAULO ANTONIO SKAF</a:t>
            </a:r>
          </a:p>
          <a:p>
            <a:pPr algn="ctr">
              <a:lnSpc>
                <a:spcPct val="100000"/>
              </a:lnSpc>
              <a:defRPr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Caetano do Sul - SP</a:t>
            </a:r>
          </a:p>
          <a:p>
            <a:pPr algn="ctr">
              <a:lnSpc>
                <a:spcPct val="100000"/>
              </a:lnSpc>
              <a:defRPr/>
            </a:pPr>
            <a:r>
              <a:rPr lang="pt-BR" sz="28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2025 </a:t>
            </a:r>
          </a:p>
        </p:txBody>
      </p:sp>
      <p:sp>
        <p:nvSpPr>
          <p:cNvPr id="2067" name="Text Box 3"/>
          <p:cNvSpPr txBox="1">
            <a:spLocks noChangeArrowheads="1"/>
          </p:cNvSpPr>
          <p:nvPr/>
        </p:nvSpPr>
        <p:spPr bwMode="auto">
          <a:xfrm>
            <a:off x="552236" y="7131588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en-GB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pic>
        <p:nvPicPr>
          <p:cNvPr id="2068" name="Imagem 26" descr="logo-senai-co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49" y="1222203"/>
            <a:ext cx="6511301" cy="165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81" name="CaixaDeTexto 53"/>
          <p:cNvSpPr txBox="1">
            <a:spLocks noChangeArrowheads="1"/>
          </p:cNvSpPr>
          <p:nvPr/>
        </p:nvSpPr>
        <p:spPr bwMode="auto">
          <a:xfrm>
            <a:off x="542681" y="7523841"/>
            <a:ext cx="9340242" cy="63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crescimento da indústria eletrônica aumentou a emissão de carbono e o descarte inadequado de resíduos. Diante disso, é essencial avaliar como práticas sustentáveis vêm sendo adotadas.</a:t>
            </a:r>
          </a:p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Este trabalho analisa a eficácia de métodos usados por empresas do setor eletrônico para reduzir os impactos ambientais, com foco na emissão de carbono.</a:t>
            </a:r>
          </a:p>
          <a:p>
            <a:pPr algn="just">
              <a:lnSpc>
                <a:spcPct val="150000"/>
              </a:lnSpc>
            </a:pPr>
            <a:endParaRPr lang="pt-BR" altLang="pt-BR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ts val="4000"/>
              </a:lnSpc>
            </a:pPr>
            <a:endParaRPr lang="pt-B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85" name="CaixaDeTexto 54"/>
          <p:cNvSpPr txBox="1">
            <a:spLocks noChangeArrowheads="1"/>
          </p:cNvSpPr>
          <p:nvPr/>
        </p:nvSpPr>
        <p:spPr bwMode="auto">
          <a:xfrm>
            <a:off x="11021732" y="12900848"/>
            <a:ext cx="9348685" cy="452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Entre 2016 e 2025, práticas ESG trouxeram avanços ambientais, mas as emissões globais seguem em alta. Países desenvolvidos têm melhores índices, enquanto os demais enfrentam mais desafios. O foco principal das empresas é o meio ambiente, exigindo apoio financeiro e tecnológico para ampliar soluções sustentáveis.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0" y="1864964"/>
            <a:ext cx="122626" cy="41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0688" tIns="30344" rIns="60688" bIns="30344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7080249" y="2661625"/>
            <a:ext cx="13544142" cy="570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ts val="2588"/>
              </a:spcBef>
              <a:buClr>
                <a:srgbClr val="003399"/>
              </a:buClr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  <a:tab pos="8392114" algn="l"/>
                <a:tab pos="8990572" algn="l"/>
                <a:tab pos="9590083" algn="l"/>
                <a:tab pos="10189596" algn="l"/>
                <a:tab pos="10789107" algn="l"/>
                <a:tab pos="11388619" algn="l"/>
                <a:tab pos="11988131" algn="l"/>
                <a:tab pos="12587643" algn="l"/>
                <a:tab pos="13187155" algn="l"/>
                <a:tab pos="13786667" algn="l"/>
              </a:tabLst>
              <a:defRPr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Faculdade SENAI de Tecnologia Paulo Antônio Skaf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552236" y="13170052"/>
            <a:ext cx="9289668" cy="509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74524" tIns="38752" rIns="74524" bIns="38752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ts val="1659"/>
              </a:spcBef>
              <a:tabLst>
                <a:tab pos="0" algn="l"/>
                <a:tab pos="369822" algn="l"/>
                <a:tab pos="741751" algn="l"/>
                <a:tab pos="1114734" algn="l"/>
                <a:tab pos="1486663" algn="l"/>
                <a:tab pos="1858592" algn="l"/>
                <a:tab pos="2230522" algn="l"/>
                <a:tab pos="2602451" algn="l"/>
                <a:tab pos="2974380" algn="l"/>
                <a:tab pos="3346309" algn="l"/>
                <a:tab pos="3718239" algn="l"/>
                <a:tab pos="4090167" algn="l"/>
                <a:tab pos="4462097" algn="l"/>
                <a:tab pos="4834026" algn="l"/>
                <a:tab pos="5205955" algn="l"/>
                <a:tab pos="5578938" algn="l"/>
                <a:tab pos="5950867" algn="l"/>
                <a:tab pos="6322796" algn="l"/>
                <a:tab pos="6694725" algn="l"/>
                <a:tab pos="7066655" algn="l"/>
                <a:tab pos="7438584" algn="l"/>
                <a:tab pos="7792601" algn="l"/>
              </a:tabLst>
            </a:pPr>
            <a:r>
              <a:rPr lang="pt-BR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FUNDAMENTAÇÃO TEÓRICA</a:t>
            </a:r>
          </a:p>
        </p:txBody>
      </p:sp>
      <p:sp>
        <p:nvSpPr>
          <p:cNvPr id="39" name="CaixaDeTexto 53"/>
          <p:cNvSpPr txBox="1">
            <a:spLocks noChangeArrowheads="1"/>
          </p:cNvSpPr>
          <p:nvPr/>
        </p:nvSpPr>
        <p:spPr bwMode="auto">
          <a:xfrm>
            <a:off x="542681" y="13619594"/>
            <a:ext cx="9289668" cy="646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revisão da literatura mostra que empresas têm adotado práticas ambientais sustentáveis devido à conscientização e leis. O descarte inadequado de resíduos eletrônicos, agravado pela obsolescência programada, causa impactos ambientais e sociais. A logística reversa é uma estratégia eficaz para reintegrar materiais, trazendo benefícios econômicos e ambientais. A formalização da reciclagem também gera empregos e melhora a qualidade de vida nas comunidades afetadas.</a:t>
            </a:r>
            <a:endParaRPr lang="pt-BR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6820802-7AFD-4081-85D9-B9299C2E8AC7}"/>
              </a:ext>
            </a:extLst>
          </p:cNvPr>
          <p:cNvSpPr txBox="1"/>
          <p:nvPr/>
        </p:nvSpPr>
        <p:spPr>
          <a:xfrm>
            <a:off x="11095055" y="7544457"/>
            <a:ext cx="6833979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Figura 1 – Gráfico de linha, emissões de CO2</a:t>
            </a: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A6E1B18-6787-4B89-986F-E148B19C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3" y="21204992"/>
            <a:ext cx="9468247" cy="62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pesquisa é aplicada, com abordagem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quali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-quantitativa e caráter exploratório-descritivo. Utilizou fontes bibliográficas, documentais e dados secundários de empresas do setor eletrônico, analisando indicadores ambientais como emissões de CO₂, reciclagem e energia renovável. Foram comparados dados antes e depois da adoção de práticas sustentáveis, com apoio de Python e técnicas estatísticas.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C685B47-3489-44D0-A1B7-2DA6745E28BA}"/>
              </a:ext>
            </a:extLst>
          </p:cNvPr>
          <p:cNvSpPr/>
          <p:nvPr/>
        </p:nvSpPr>
        <p:spPr>
          <a:xfrm>
            <a:off x="11043743" y="18053512"/>
            <a:ext cx="9382678" cy="32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estudo aponta que práticas sustentáveis no setor eletrônico trazem ganhos, mas não anulam danos passados. Regiões desenvolvidas se destacam, e tecnologias como IA podem ajudar, desde que haja políticas e investimentos.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3BCB85-F23A-49BB-8F40-29FC5811B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266" y="7998735"/>
            <a:ext cx="9209680" cy="41257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35ce9e1-a31d-4525-be05-4a4b8c657039" xsi:nil="true"/>
    <lcf76f155ced4ddcb4097134ff3c332f xmlns="a9c9e8e0-6574-47df-a4a3-8be26b196ddf">
      <Terms xmlns="http://schemas.microsoft.com/office/infopath/2007/PartnerControls"/>
    </lcf76f155ced4ddcb4097134ff3c332f>
    <MediaLengthInSeconds xmlns="a9c9e8e0-6574-47df-a4a3-8be26b196d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510324D9DBAC44A3C263120C5F9605" ma:contentTypeVersion="15" ma:contentTypeDescription="Crie um novo documento." ma:contentTypeScope="" ma:versionID="9886ea71ec52ae47d73b3f90ef1f0df1">
  <xsd:schema xmlns:xsd="http://www.w3.org/2001/XMLSchema" xmlns:xs="http://www.w3.org/2001/XMLSchema" xmlns:p="http://schemas.microsoft.com/office/2006/metadata/properties" xmlns:ns2="a35ce9e1-a31d-4525-be05-4a4b8c657039" xmlns:ns3="a9c9e8e0-6574-47df-a4a3-8be26b196ddf" targetNamespace="http://schemas.microsoft.com/office/2006/metadata/properties" ma:root="true" ma:fieldsID="41b2bacea8d6142a14f498e4ef82f169" ns2:_="" ns3:_="">
    <xsd:import namespace="a35ce9e1-a31d-4525-be05-4a4b8c657039"/>
    <xsd:import namespace="a9c9e8e0-6574-47df-a4a3-8be26b196d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ce9e1-a31d-4525-be05-4a4b8c6570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2fc0f06-7b45-48a2-8558-33dfff61f7fd}" ma:internalName="TaxCatchAll" ma:showField="CatchAllData" ma:web="a35ce9e1-a31d-4525-be05-4a4b8c657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9e8e0-6574-47df-a4a3-8be26b196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40C8E9-F3B1-4AF2-9B65-01B776B4FC65}">
  <ds:schemaRefs>
    <ds:schemaRef ds:uri="http://schemas.microsoft.com/office/2006/metadata/properties"/>
    <ds:schemaRef ds:uri="http://schemas.microsoft.com/office/infopath/2007/PartnerControls"/>
    <ds:schemaRef ds:uri="a35ce9e1-a31d-4525-be05-4a4b8c657039"/>
    <ds:schemaRef ds:uri="a9c9e8e0-6574-47df-a4a3-8be26b196ddf"/>
  </ds:schemaRefs>
</ds:datastoreItem>
</file>

<file path=customXml/itemProps2.xml><?xml version="1.0" encoding="utf-8"?>
<ds:datastoreItem xmlns:ds="http://schemas.openxmlformats.org/officeDocument/2006/customXml" ds:itemID="{52596FD0-6FE6-4021-94B1-78ABB2A33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ce9e1-a31d-4525-be05-4a4b8c657039"/>
    <ds:schemaRef ds:uri="a9c9e8e0-6574-47df-a4a3-8be26b196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865E0E-886E-4033-ACA7-D31D4B18D4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402</Words>
  <Application>Microsoft Office PowerPoint</Application>
  <PresentationFormat>Personalizar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MS Gothic</vt:lpstr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Banner</dc:subject>
  <dc:creator>Dagoberto Gregorio</dc:creator>
  <dc:description>Modelo de Banner de final de projeto</dc:description>
  <cp:lastModifiedBy>MICAEL HENRIQUE ANDRADE RODRIGUES</cp:lastModifiedBy>
  <cp:revision>179</cp:revision>
  <dcterms:modified xsi:type="dcterms:W3CDTF">2025-06-03T01:12:35Z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0x010100DA510324D9DBAC44A3C263120C5F9605</vt:lpwstr>
  </property>
  <property fmtid="{D5CDD505-2E9C-101B-9397-08002B2CF9AE}" pid="3" name="MediaServiceImageTags">
    <vt:lpwstr/>
  </property>
  <property fmtid="{D5CDD505-2E9C-101B-9397-08002B2CF9AE}" pid="4" name="Order">
    <vt:r8>25300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