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4"/>
  </p:sldMasterIdLst>
  <p:notesMasterIdLst>
    <p:notesMasterId r:id="rId6"/>
  </p:notesMasterIdLst>
  <p:sldIdLst>
    <p:sldId id="256" r:id="rId5"/>
  </p:sldIdLst>
  <p:sldSz cx="21240750" cy="30240288"/>
  <p:notesSz cx="20564475" cy="29456063"/>
  <p:defaultTextStyle>
    <a:defPPr>
      <a:defRPr lang="en-GB"/>
    </a:defPPr>
    <a:lvl1pPr algn="l" defTabSz="404369" rtl="0" fontAlgn="base">
      <a:lnSpc>
        <a:spcPct val="8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237" kern="1200">
        <a:solidFill>
          <a:schemeClr val="bg1"/>
        </a:solidFill>
        <a:latin typeface="Times New Roman" pitchFamily="18" charset="0"/>
        <a:ea typeface="MS Gothic" charset="-128"/>
        <a:cs typeface="+mn-cs"/>
      </a:defRPr>
    </a:lvl1pPr>
    <a:lvl2pPr marL="411241" indent="-81332" algn="l" defTabSz="404369" rtl="0" fontAlgn="base">
      <a:lnSpc>
        <a:spcPct val="8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237" kern="1200">
        <a:solidFill>
          <a:schemeClr val="bg1"/>
        </a:solidFill>
        <a:latin typeface="Times New Roman" pitchFamily="18" charset="0"/>
        <a:ea typeface="MS Gothic" charset="-128"/>
        <a:cs typeface="+mn-cs"/>
      </a:defRPr>
    </a:lvl2pPr>
    <a:lvl3pPr marL="822483" indent="-162663" algn="l" defTabSz="404369" rtl="0" fontAlgn="base">
      <a:lnSpc>
        <a:spcPct val="8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237" kern="1200">
        <a:solidFill>
          <a:schemeClr val="bg1"/>
        </a:solidFill>
        <a:latin typeface="Times New Roman" pitchFamily="18" charset="0"/>
        <a:ea typeface="MS Gothic" charset="-128"/>
        <a:cs typeface="+mn-cs"/>
      </a:defRPr>
    </a:lvl3pPr>
    <a:lvl4pPr marL="1233724" indent="-243996" algn="l" defTabSz="404369" rtl="0" fontAlgn="base">
      <a:lnSpc>
        <a:spcPct val="8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237" kern="1200">
        <a:solidFill>
          <a:schemeClr val="bg1"/>
        </a:solidFill>
        <a:latin typeface="Times New Roman" pitchFamily="18" charset="0"/>
        <a:ea typeface="MS Gothic" charset="-128"/>
        <a:cs typeface="+mn-cs"/>
      </a:defRPr>
    </a:lvl4pPr>
    <a:lvl5pPr marL="1646111" indent="-326474" algn="l" defTabSz="404369" rtl="0" fontAlgn="base">
      <a:lnSpc>
        <a:spcPct val="8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237" kern="1200">
        <a:solidFill>
          <a:schemeClr val="bg1"/>
        </a:solidFill>
        <a:latin typeface="Times New Roman" pitchFamily="18" charset="0"/>
        <a:ea typeface="MS Gothic" charset="-128"/>
        <a:cs typeface="+mn-cs"/>
      </a:defRPr>
    </a:lvl5pPr>
    <a:lvl6pPr marL="1649547" algn="l" defTabSz="659819" rtl="0" eaLnBrk="1" latinLnBrk="0" hangingPunct="1">
      <a:defRPr sz="2237" kern="1200">
        <a:solidFill>
          <a:schemeClr val="bg1"/>
        </a:solidFill>
        <a:latin typeface="Times New Roman" pitchFamily="18" charset="0"/>
        <a:ea typeface="MS Gothic" charset="-128"/>
        <a:cs typeface="+mn-cs"/>
      </a:defRPr>
    </a:lvl6pPr>
    <a:lvl7pPr marL="1979456" algn="l" defTabSz="659819" rtl="0" eaLnBrk="1" latinLnBrk="0" hangingPunct="1">
      <a:defRPr sz="2237" kern="1200">
        <a:solidFill>
          <a:schemeClr val="bg1"/>
        </a:solidFill>
        <a:latin typeface="Times New Roman" pitchFamily="18" charset="0"/>
        <a:ea typeface="MS Gothic" charset="-128"/>
        <a:cs typeface="+mn-cs"/>
      </a:defRPr>
    </a:lvl7pPr>
    <a:lvl8pPr marL="2309367" algn="l" defTabSz="659819" rtl="0" eaLnBrk="1" latinLnBrk="0" hangingPunct="1">
      <a:defRPr sz="2237" kern="1200">
        <a:solidFill>
          <a:schemeClr val="bg1"/>
        </a:solidFill>
        <a:latin typeface="Times New Roman" pitchFamily="18" charset="0"/>
        <a:ea typeface="MS Gothic" charset="-128"/>
        <a:cs typeface="+mn-cs"/>
      </a:defRPr>
    </a:lvl8pPr>
    <a:lvl9pPr marL="2639276" algn="l" defTabSz="659819" rtl="0" eaLnBrk="1" latinLnBrk="0" hangingPunct="1">
      <a:defRPr sz="2237" kern="1200">
        <a:solidFill>
          <a:schemeClr val="bg1"/>
        </a:solidFill>
        <a:latin typeface="Times New Roman" pitchFamily="18" charset="0"/>
        <a:ea typeface="MS 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05" userDrawn="1">
          <p15:clr>
            <a:srgbClr val="A4A3A4"/>
          </p15:clr>
        </p15:guide>
        <p15:guide id="2" pos="26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9278">
          <p15:clr>
            <a:srgbClr val="A4A3A4"/>
          </p15:clr>
        </p15:guide>
        <p15:guide id="2" pos="647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DB241C"/>
    <a:srgbClr val="FF3300"/>
    <a:srgbClr val="EC5940"/>
    <a:srgbClr val="080808"/>
    <a:srgbClr val="257125"/>
    <a:srgbClr val="2C842C"/>
    <a:srgbClr val="339933"/>
    <a:srgbClr val="003300"/>
    <a:srgbClr val="2C78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>
      <p:cViewPr>
        <p:scale>
          <a:sx n="50" d="100"/>
          <a:sy n="50" d="100"/>
        </p:scale>
        <p:origin x="946" y="-2170"/>
      </p:cViewPr>
      <p:guideLst>
        <p:guide orient="horz" pos="1905"/>
        <p:guide pos="2676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9278"/>
        <p:guide pos="64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20564475" cy="294560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lIns="285777" tIns="142890" rIns="285777" bIns="142890" anchor="ctr"/>
          <a:lstStyle/>
          <a:p>
            <a:pPr defTabSz="1751013">
              <a:defRPr/>
            </a:pPr>
            <a:endParaRPr lang="pt-BR" dirty="0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20564475" cy="294560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285777" tIns="142890" rIns="285777" bIns="142890" anchor="ctr"/>
          <a:lstStyle/>
          <a:p>
            <a:pPr defTabSz="1751013">
              <a:defRPr/>
            </a:pPr>
            <a:endParaRPr lang="pt-BR" dirty="0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>
            <a:off x="0" y="0"/>
            <a:ext cx="20564475" cy="294560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285777" tIns="142890" rIns="285777" bIns="142890" anchor="ctr"/>
          <a:lstStyle/>
          <a:p>
            <a:pPr defTabSz="1751013">
              <a:defRPr/>
            </a:pPr>
            <a:endParaRPr lang="pt-BR" dirty="0"/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0" y="0"/>
            <a:ext cx="20564475" cy="294560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285777" tIns="142890" rIns="285777" bIns="142890" anchor="ctr"/>
          <a:lstStyle/>
          <a:p>
            <a:pPr defTabSz="1751013">
              <a:defRPr/>
            </a:pPr>
            <a:endParaRPr lang="pt-BR" dirty="0"/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0" y="0"/>
            <a:ext cx="20564475" cy="294560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285777" tIns="142890" rIns="285777" bIns="142890" anchor="ctr"/>
          <a:lstStyle/>
          <a:p>
            <a:pPr defTabSz="1751013">
              <a:defRPr/>
            </a:pPr>
            <a:endParaRPr lang="pt-BR" dirty="0"/>
          </a:p>
        </p:txBody>
      </p:sp>
      <p:sp>
        <p:nvSpPr>
          <p:cNvPr id="307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31835725" y="-38003163"/>
            <a:ext cx="28265437" cy="402399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5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2055813" y="13992225"/>
            <a:ext cx="16424275" cy="13239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22536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436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938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536103" indent="-206194" algn="l" defTabSz="40436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938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824774" indent="-164955" algn="l" defTabSz="40436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938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154683" indent="-164955" algn="l" defTabSz="40436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938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1484593" indent="-164955" algn="l" defTabSz="40436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938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058075" algn="l" defTabSz="823231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6pPr>
    <a:lvl7pPr marL="2469688" algn="l" defTabSz="823231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7pPr>
    <a:lvl8pPr marL="2881303" algn="l" defTabSz="823231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8pPr>
    <a:lvl9pPr marL="3292919" algn="l" defTabSz="823231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854825" y="2239963"/>
            <a:ext cx="6854825" cy="11045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285777" tIns="142890" rIns="285777" bIns="142890" anchor="ctr"/>
          <a:lstStyle/>
          <a:p>
            <a:endParaRPr lang="pt-BR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/>
          </p:nvPr>
        </p:nvSpPr>
        <p:spPr>
          <a:xfrm>
            <a:off x="2055813" y="13992225"/>
            <a:ext cx="16429037" cy="13244513"/>
          </a:xfrm>
          <a:noFill/>
          <a:ln/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847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3057" y="9394096"/>
            <a:ext cx="18054638" cy="6482061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86114" y="17136164"/>
            <a:ext cx="14868525" cy="77280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52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04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56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08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760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112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464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81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29FF1-62D8-49E7-A18C-6782D0871485}" type="datetimeFigureOut">
              <a:rPr lang="en-US"/>
              <a:pPr>
                <a:defRPr/>
              </a:pPr>
              <a:t>5/30/2025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A0457-C8A8-43F4-A6B3-594D6D7D9FA5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1CEF-527F-46BA-B87E-B77CE118A2C7}" type="datetimeFigureOut">
              <a:rPr lang="en-US"/>
              <a:pPr>
                <a:defRPr/>
              </a:pPr>
              <a:t>5/30/2025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8BE81-D2D9-4414-8154-20104AD1D58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5399544" y="1211021"/>
            <a:ext cx="4779169" cy="2580224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62037" y="1211021"/>
            <a:ext cx="13983494" cy="2580224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146E9-008C-43F0-81B0-0964788492F3}" type="datetimeFigureOut">
              <a:rPr lang="en-US"/>
              <a:pPr>
                <a:defRPr/>
              </a:pPr>
              <a:t>5/30/2025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DF9C8-66B0-411C-9E46-84B12879627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17619-70F2-4F83-A28A-3B258188DC3B}" type="datetimeFigureOut">
              <a:rPr lang="en-US"/>
              <a:pPr>
                <a:defRPr/>
              </a:pPr>
              <a:t>5/30/2025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923B7-91FD-44C9-98B4-F92445B0023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7874" y="19432192"/>
            <a:ext cx="18054638" cy="6006057"/>
          </a:xfrm>
        </p:spPr>
        <p:txBody>
          <a:bodyPr anchor="t"/>
          <a:lstStyle>
            <a:lvl1pPr algn="l">
              <a:defRPr sz="11814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77874" y="12817127"/>
            <a:ext cx="18054638" cy="6615061"/>
          </a:xfrm>
        </p:spPr>
        <p:txBody>
          <a:bodyPr anchor="b"/>
          <a:lstStyle>
            <a:lvl1pPr marL="0" indent="0">
              <a:buNone/>
              <a:defRPr sz="5907">
                <a:solidFill>
                  <a:schemeClr val="tx1">
                    <a:tint val="75000"/>
                  </a:schemeClr>
                </a:solidFill>
              </a:defRPr>
            </a:lvl1pPr>
            <a:lvl2pPr marL="1352109" indent="0">
              <a:buNone/>
              <a:defRPr sz="5310">
                <a:solidFill>
                  <a:schemeClr val="tx1">
                    <a:tint val="75000"/>
                  </a:schemeClr>
                </a:solidFill>
              </a:defRPr>
            </a:lvl2pPr>
            <a:lvl3pPr marL="2704220" indent="0">
              <a:buNone/>
              <a:defRPr sz="4712">
                <a:solidFill>
                  <a:schemeClr val="tx1">
                    <a:tint val="75000"/>
                  </a:schemeClr>
                </a:solidFill>
              </a:defRPr>
            </a:lvl3pPr>
            <a:lvl4pPr marL="4056329" indent="0">
              <a:buNone/>
              <a:defRPr sz="4115">
                <a:solidFill>
                  <a:schemeClr val="tx1">
                    <a:tint val="75000"/>
                  </a:schemeClr>
                </a:solidFill>
              </a:defRPr>
            </a:lvl4pPr>
            <a:lvl5pPr marL="5408442" indent="0">
              <a:buNone/>
              <a:defRPr sz="4115">
                <a:solidFill>
                  <a:schemeClr val="tx1">
                    <a:tint val="75000"/>
                  </a:schemeClr>
                </a:solidFill>
              </a:defRPr>
            </a:lvl5pPr>
            <a:lvl6pPr marL="6760550" indent="0">
              <a:buNone/>
              <a:defRPr sz="4115">
                <a:solidFill>
                  <a:schemeClr val="tx1">
                    <a:tint val="75000"/>
                  </a:schemeClr>
                </a:solidFill>
              </a:defRPr>
            </a:lvl6pPr>
            <a:lvl7pPr marL="8112662" indent="0">
              <a:buNone/>
              <a:defRPr sz="4115">
                <a:solidFill>
                  <a:schemeClr val="tx1">
                    <a:tint val="75000"/>
                  </a:schemeClr>
                </a:solidFill>
              </a:defRPr>
            </a:lvl7pPr>
            <a:lvl8pPr marL="9464771" indent="0">
              <a:buNone/>
              <a:defRPr sz="4115">
                <a:solidFill>
                  <a:schemeClr val="tx1">
                    <a:tint val="75000"/>
                  </a:schemeClr>
                </a:solidFill>
              </a:defRPr>
            </a:lvl8pPr>
            <a:lvl9pPr marL="10816880" indent="0">
              <a:buNone/>
              <a:defRPr sz="41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4C4C7-6C8A-436A-9645-CB120D67CCAF}" type="datetimeFigureOut">
              <a:rPr lang="en-US"/>
              <a:pPr>
                <a:defRPr/>
              </a:pPr>
              <a:t>5/30/2025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355C1-0D4E-46A0-9D0F-6367EA9F52C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2038" y="7056075"/>
            <a:ext cx="9381331" cy="19957193"/>
          </a:xfrm>
        </p:spPr>
        <p:txBody>
          <a:bodyPr/>
          <a:lstStyle>
            <a:lvl1pPr>
              <a:defRPr sz="8296"/>
            </a:lvl1pPr>
            <a:lvl2pPr>
              <a:defRPr sz="7102"/>
            </a:lvl2pPr>
            <a:lvl3pPr>
              <a:defRPr sz="5907"/>
            </a:lvl3pPr>
            <a:lvl4pPr>
              <a:defRPr sz="5310"/>
            </a:lvl4pPr>
            <a:lvl5pPr>
              <a:defRPr sz="5310"/>
            </a:lvl5pPr>
            <a:lvl6pPr>
              <a:defRPr sz="5310"/>
            </a:lvl6pPr>
            <a:lvl7pPr>
              <a:defRPr sz="5310"/>
            </a:lvl7pPr>
            <a:lvl8pPr>
              <a:defRPr sz="5310"/>
            </a:lvl8pPr>
            <a:lvl9pPr>
              <a:defRPr sz="531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797381" y="7056075"/>
            <a:ext cx="9381331" cy="19957193"/>
          </a:xfrm>
        </p:spPr>
        <p:txBody>
          <a:bodyPr/>
          <a:lstStyle>
            <a:lvl1pPr>
              <a:defRPr sz="8296"/>
            </a:lvl1pPr>
            <a:lvl2pPr>
              <a:defRPr sz="7102"/>
            </a:lvl2pPr>
            <a:lvl3pPr>
              <a:defRPr sz="5907"/>
            </a:lvl3pPr>
            <a:lvl4pPr>
              <a:defRPr sz="5310"/>
            </a:lvl4pPr>
            <a:lvl5pPr>
              <a:defRPr sz="5310"/>
            </a:lvl5pPr>
            <a:lvl6pPr>
              <a:defRPr sz="5310"/>
            </a:lvl6pPr>
            <a:lvl7pPr>
              <a:defRPr sz="5310"/>
            </a:lvl7pPr>
            <a:lvl8pPr>
              <a:defRPr sz="5310"/>
            </a:lvl8pPr>
            <a:lvl9pPr>
              <a:defRPr sz="531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014BD-3854-438E-A63F-8FC43B714601}" type="datetimeFigureOut">
              <a:rPr lang="en-US"/>
              <a:pPr>
                <a:defRPr/>
              </a:pPr>
              <a:t>5/30/2025</a:t>
            </a:fld>
            <a:endParaRPr lang="en-US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752FE-B2FE-4E26-994D-8CCC31DABB6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2038" y="6769068"/>
            <a:ext cx="9385020" cy="2821025"/>
          </a:xfrm>
        </p:spPr>
        <p:txBody>
          <a:bodyPr anchor="b"/>
          <a:lstStyle>
            <a:lvl1pPr marL="0" indent="0">
              <a:buNone/>
              <a:defRPr sz="7102" b="1"/>
            </a:lvl1pPr>
            <a:lvl2pPr marL="1352109" indent="0">
              <a:buNone/>
              <a:defRPr sz="5907" b="1"/>
            </a:lvl2pPr>
            <a:lvl3pPr marL="2704220" indent="0">
              <a:buNone/>
              <a:defRPr sz="5310" b="1"/>
            </a:lvl3pPr>
            <a:lvl4pPr marL="4056329" indent="0">
              <a:buNone/>
              <a:defRPr sz="4712" b="1"/>
            </a:lvl4pPr>
            <a:lvl5pPr marL="5408442" indent="0">
              <a:buNone/>
              <a:defRPr sz="4712" b="1"/>
            </a:lvl5pPr>
            <a:lvl6pPr marL="6760550" indent="0">
              <a:buNone/>
              <a:defRPr sz="4712" b="1"/>
            </a:lvl6pPr>
            <a:lvl7pPr marL="8112662" indent="0">
              <a:buNone/>
              <a:defRPr sz="4712" b="1"/>
            </a:lvl7pPr>
            <a:lvl8pPr marL="9464771" indent="0">
              <a:buNone/>
              <a:defRPr sz="4712" b="1"/>
            </a:lvl8pPr>
            <a:lvl9pPr marL="10816880" indent="0">
              <a:buNone/>
              <a:defRPr sz="4712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2038" y="9590091"/>
            <a:ext cx="9385020" cy="17423168"/>
          </a:xfrm>
        </p:spPr>
        <p:txBody>
          <a:bodyPr/>
          <a:lstStyle>
            <a:lvl1pPr>
              <a:defRPr sz="7102"/>
            </a:lvl1pPr>
            <a:lvl2pPr>
              <a:defRPr sz="5907"/>
            </a:lvl2pPr>
            <a:lvl3pPr>
              <a:defRPr sz="5310"/>
            </a:lvl3pPr>
            <a:lvl4pPr>
              <a:defRPr sz="4712"/>
            </a:lvl4pPr>
            <a:lvl5pPr>
              <a:defRPr sz="4712"/>
            </a:lvl5pPr>
            <a:lvl6pPr>
              <a:defRPr sz="4712"/>
            </a:lvl6pPr>
            <a:lvl7pPr>
              <a:defRPr sz="4712"/>
            </a:lvl7pPr>
            <a:lvl8pPr>
              <a:defRPr sz="4712"/>
            </a:lvl8pPr>
            <a:lvl9pPr>
              <a:defRPr sz="4712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0790011" y="6769068"/>
            <a:ext cx="9388707" cy="2821025"/>
          </a:xfrm>
        </p:spPr>
        <p:txBody>
          <a:bodyPr anchor="b"/>
          <a:lstStyle>
            <a:lvl1pPr marL="0" indent="0">
              <a:buNone/>
              <a:defRPr sz="7102" b="1"/>
            </a:lvl1pPr>
            <a:lvl2pPr marL="1352109" indent="0">
              <a:buNone/>
              <a:defRPr sz="5907" b="1"/>
            </a:lvl2pPr>
            <a:lvl3pPr marL="2704220" indent="0">
              <a:buNone/>
              <a:defRPr sz="5310" b="1"/>
            </a:lvl3pPr>
            <a:lvl4pPr marL="4056329" indent="0">
              <a:buNone/>
              <a:defRPr sz="4712" b="1"/>
            </a:lvl4pPr>
            <a:lvl5pPr marL="5408442" indent="0">
              <a:buNone/>
              <a:defRPr sz="4712" b="1"/>
            </a:lvl5pPr>
            <a:lvl6pPr marL="6760550" indent="0">
              <a:buNone/>
              <a:defRPr sz="4712" b="1"/>
            </a:lvl6pPr>
            <a:lvl7pPr marL="8112662" indent="0">
              <a:buNone/>
              <a:defRPr sz="4712" b="1"/>
            </a:lvl7pPr>
            <a:lvl8pPr marL="9464771" indent="0">
              <a:buNone/>
              <a:defRPr sz="4712" b="1"/>
            </a:lvl8pPr>
            <a:lvl9pPr marL="10816880" indent="0">
              <a:buNone/>
              <a:defRPr sz="4712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0790011" y="9590091"/>
            <a:ext cx="9388707" cy="17423168"/>
          </a:xfrm>
        </p:spPr>
        <p:txBody>
          <a:bodyPr/>
          <a:lstStyle>
            <a:lvl1pPr>
              <a:defRPr sz="7102"/>
            </a:lvl1pPr>
            <a:lvl2pPr>
              <a:defRPr sz="5907"/>
            </a:lvl2pPr>
            <a:lvl3pPr>
              <a:defRPr sz="5310"/>
            </a:lvl3pPr>
            <a:lvl4pPr>
              <a:defRPr sz="4712"/>
            </a:lvl4pPr>
            <a:lvl5pPr>
              <a:defRPr sz="4712"/>
            </a:lvl5pPr>
            <a:lvl6pPr>
              <a:defRPr sz="4712"/>
            </a:lvl6pPr>
            <a:lvl7pPr>
              <a:defRPr sz="4712"/>
            </a:lvl7pPr>
            <a:lvl8pPr>
              <a:defRPr sz="4712"/>
            </a:lvl8pPr>
            <a:lvl9pPr>
              <a:defRPr sz="4712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7565C-6C64-43B0-B82C-18A468664559}" type="datetimeFigureOut">
              <a:rPr lang="en-US"/>
              <a:pPr>
                <a:defRPr/>
              </a:pPr>
              <a:t>5/30/2025</a:t>
            </a:fld>
            <a:endParaRPr lang="en-US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50B2F-3F05-4036-B2B8-8324889EC10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AA394-5C93-4EE0-AF04-868979E900B4}" type="datetimeFigureOut">
              <a:rPr lang="en-US"/>
              <a:pPr>
                <a:defRPr/>
              </a:pPr>
              <a:t>5/30/2025</a:t>
            </a:fld>
            <a:endParaRPr lang="en-US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28F99-8A2D-4067-AE3B-6F8E8E2A6105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25A1B-7BAE-4471-B7B6-BC348A873332}" type="datetimeFigureOut">
              <a:rPr lang="en-US"/>
              <a:pPr>
                <a:defRPr/>
              </a:pPr>
              <a:t>5/30/2025</a:t>
            </a:fld>
            <a:endParaRPr lang="en-US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449F1-7487-42A9-8A2B-ED354614DD8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2041" y="1204012"/>
            <a:ext cx="6988061" cy="5124049"/>
          </a:xfrm>
        </p:spPr>
        <p:txBody>
          <a:bodyPr anchor="b"/>
          <a:lstStyle>
            <a:lvl1pPr algn="l">
              <a:defRPr sz="5907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04545" y="1204013"/>
            <a:ext cx="11874169" cy="25809248"/>
          </a:xfrm>
        </p:spPr>
        <p:txBody>
          <a:bodyPr/>
          <a:lstStyle>
            <a:lvl1pPr>
              <a:defRPr sz="9491"/>
            </a:lvl1pPr>
            <a:lvl2pPr>
              <a:defRPr sz="8296"/>
            </a:lvl2pPr>
            <a:lvl3pPr>
              <a:defRPr sz="7102"/>
            </a:lvl3pPr>
            <a:lvl4pPr>
              <a:defRPr sz="5907"/>
            </a:lvl4pPr>
            <a:lvl5pPr>
              <a:defRPr sz="5907"/>
            </a:lvl5pPr>
            <a:lvl6pPr>
              <a:defRPr sz="5907"/>
            </a:lvl6pPr>
            <a:lvl7pPr>
              <a:defRPr sz="5907"/>
            </a:lvl7pPr>
            <a:lvl8pPr>
              <a:defRPr sz="5907"/>
            </a:lvl8pPr>
            <a:lvl9pPr>
              <a:defRPr sz="5907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2041" y="6328062"/>
            <a:ext cx="6988061" cy="20685199"/>
          </a:xfrm>
        </p:spPr>
        <p:txBody>
          <a:bodyPr/>
          <a:lstStyle>
            <a:lvl1pPr marL="0" indent="0">
              <a:buNone/>
              <a:defRPr sz="4115"/>
            </a:lvl1pPr>
            <a:lvl2pPr marL="1352109" indent="0">
              <a:buNone/>
              <a:defRPr sz="3518"/>
            </a:lvl2pPr>
            <a:lvl3pPr marL="2704220" indent="0">
              <a:buNone/>
              <a:defRPr sz="2987"/>
            </a:lvl3pPr>
            <a:lvl4pPr marL="4056329" indent="0">
              <a:buNone/>
              <a:defRPr sz="2655"/>
            </a:lvl4pPr>
            <a:lvl5pPr marL="5408442" indent="0">
              <a:buNone/>
              <a:defRPr sz="2655"/>
            </a:lvl5pPr>
            <a:lvl6pPr marL="6760550" indent="0">
              <a:buNone/>
              <a:defRPr sz="2655"/>
            </a:lvl6pPr>
            <a:lvl7pPr marL="8112662" indent="0">
              <a:buNone/>
              <a:defRPr sz="2655"/>
            </a:lvl7pPr>
            <a:lvl8pPr marL="9464771" indent="0">
              <a:buNone/>
              <a:defRPr sz="2655"/>
            </a:lvl8pPr>
            <a:lvl9pPr marL="10816880" indent="0">
              <a:buNone/>
              <a:defRPr sz="2655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A651A-DC37-4277-8ACE-28F330BB37A4}" type="datetimeFigureOut">
              <a:rPr lang="en-US"/>
              <a:pPr>
                <a:defRPr/>
              </a:pPr>
              <a:t>5/30/2025</a:t>
            </a:fld>
            <a:endParaRPr lang="en-US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7D093-659D-49A5-AF80-8351792E32B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3336" y="21168202"/>
            <a:ext cx="12744450" cy="2499026"/>
          </a:xfrm>
        </p:spPr>
        <p:txBody>
          <a:bodyPr anchor="b"/>
          <a:lstStyle>
            <a:lvl1pPr algn="l">
              <a:defRPr sz="5907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163336" y="2702025"/>
            <a:ext cx="12744450" cy="18144173"/>
          </a:xfrm>
        </p:spPr>
        <p:txBody>
          <a:bodyPr rtlCol="0">
            <a:normAutofit/>
          </a:bodyPr>
          <a:lstStyle>
            <a:lvl1pPr marL="0" indent="0">
              <a:buNone/>
              <a:defRPr sz="9491"/>
            </a:lvl1pPr>
            <a:lvl2pPr marL="1352109" indent="0">
              <a:buNone/>
              <a:defRPr sz="8296"/>
            </a:lvl2pPr>
            <a:lvl3pPr marL="2704220" indent="0">
              <a:buNone/>
              <a:defRPr sz="7102"/>
            </a:lvl3pPr>
            <a:lvl4pPr marL="4056329" indent="0">
              <a:buNone/>
              <a:defRPr sz="5907"/>
            </a:lvl4pPr>
            <a:lvl5pPr marL="5408442" indent="0">
              <a:buNone/>
              <a:defRPr sz="5907"/>
            </a:lvl5pPr>
            <a:lvl6pPr marL="6760550" indent="0">
              <a:buNone/>
              <a:defRPr sz="5907"/>
            </a:lvl6pPr>
            <a:lvl7pPr marL="8112662" indent="0">
              <a:buNone/>
              <a:defRPr sz="5907"/>
            </a:lvl7pPr>
            <a:lvl8pPr marL="9464771" indent="0">
              <a:buNone/>
              <a:defRPr sz="5907"/>
            </a:lvl8pPr>
            <a:lvl9pPr marL="10816880" indent="0">
              <a:buNone/>
              <a:defRPr sz="5907"/>
            </a:lvl9pPr>
          </a:lstStyle>
          <a:p>
            <a:pPr lvl="0"/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163336" y="23667229"/>
            <a:ext cx="12744450" cy="3549031"/>
          </a:xfrm>
        </p:spPr>
        <p:txBody>
          <a:bodyPr/>
          <a:lstStyle>
            <a:lvl1pPr marL="0" indent="0">
              <a:buNone/>
              <a:defRPr sz="4115"/>
            </a:lvl1pPr>
            <a:lvl2pPr marL="1352109" indent="0">
              <a:buNone/>
              <a:defRPr sz="3518"/>
            </a:lvl2pPr>
            <a:lvl3pPr marL="2704220" indent="0">
              <a:buNone/>
              <a:defRPr sz="2987"/>
            </a:lvl3pPr>
            <a:lvl4pPr marL="4056329" indent="0">
              <a:buNone/>
              <a:defRPr sz="2655"/>
            </a:lvl4pPr>
            <a:lvl5pPr marL="5408442" indent="0">
              <a:buNone/>
              <a:defRPr sz="2655"/>
            </a:lvl5pPr>
            <a:lvl6pPr marL="6760550" indent="0">
              <a:buNone/>
              <a:defRPr sz="2655"/>
            </a:lvl6pPr>
            <a:lvl7pPr marL="8112662" indent="0">
              <a:buNone/>
              <a:defRPr sz="2655"/>
            </a:lvl7pPr>
            <a:lvl8pPr marL="9464771" indent="0">
              <a:buNone/>
              <a:defRPr sz="2655"/>
            </a:lvl8pPr>
            <a:lvl9pPr marL="10816880" indent="0">
              <a:buNone/>
              <a:defRPr sz="2655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3907C-2613-4661-BB05-46DADC569944}" type="datetimeFigureOut">
              <a:rPr lang="en-US"/>
              <a:pPr>
                <a:defRPr/>
              </a:pPr>
              <a:t>5/30/2025</a:t>
            </a:fld>
            <a:endParaRPr lang="en-US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20BB2-485F-4048-A582-BC8BF36A2A6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062039" y="1211174"/>
            <a:ext cx="19116675" cy="504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7446" tIns="203725" rIns="407446" bIns="2037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1062039" y="7055824"/>
            <a:ext cx="19116675" cy="19957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7446" tIns="203725" rIns="407446" bIns="2037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62039" y="28027943"/>
            <a:ext cx="4956175" cy="1610423"/>
          </a:xfrm>
          <a:prstGeom prst="rect">
            <a:avLst/>
          </a:prstGeom>
        </p:spPr>
        <p:txBody>
          <a:bodyPr vert="horz" lIns="407446" tIns="203725" rIns="407446" bIns="203725" rtlCol="0" anchor="ctr"/>
          <a:lstStyle>
            <a:lvl1pPr algn="l" defTabSz="372023">
              <a:defRPr sz="35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C1A7EF-0818-4F45-9107-A261DCE49794}" type="datetimeFigureOut">
              <a:rPr lang="en-US"/>
              <a:pPr>
                <a:defRPr/>
              </a:pPr>
              <a:t>5/30/2025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257257" y="28027943"/>
            <a:ext cx="6726238" cy="1610423"/>
          </a:xfrm>
          <a:prstGeom prst="rect">
            <a:avLst/>
          </a:prstGeom>
        </p:spPr>
        <p:txBody>
          <a:bodyPr vert="horz" lIns="407446" tIns="203725" rIns="407446" bIns="203725" rtlCol="0" anchor="ctr"/>
          <a:lstStyle>
            <a:lvl1pPr algn="ctr" defTabSz="372023">
              <a:defRPr sz="35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5222539" y="28027943"/>
            <a:ext cx="4956175" cy="1610423"/>
          </a:xfrm>
          <a:prstGeom prst="rect">
            <a:avLst/>
          </a:prstGeom>
        </p:spPr>
        <p:txBody>
          <a:bodyPr vert="horz" lIns="407446" tIns="203725" rIns="407446" bIns="203725" rtlCol="0" anchor="ctr"/>
          <a:lstStyle>
            <a:lvl1pPr algn="r" defTabSz="372023">
              <a:defRPr sz="35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5F97004-D952-4DB2-AB83-AF396BEE307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703599" rtl="0" eaLnBrk="0" fontAlgn="base" hangingPunct="0">
        <a:spcBef>
          <a:spcPct val="0"/>
        </a:spcBef>
        <a:spcAft>
          <a:spcPct val="0"/>
        </a:spcAft>
        <a:defRPr sz="13009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703599" rtl="0" eaLnBrk="0" fontAlgn="base" hangingPunct="0">
        <a:spcBef>
          <a:spcPct val="0"/>
        </a:spcBef>
        <a:spcAft>
          <a:spcPct val="0"/>
        </a:spcAft>
        <a:defRPr sz="13009">
          <a:solidFill>
            <a:schemeClr val="tx1"/>
          </a:solidFill>
          <a:latin typeface="Calibri" pitchFamily="34" charset="0"/>
        </a:defRPr>
      </a:lvl2pPr>
      <a:lvl3pPr algn="ctr" defTabSz="2703599" rtl="0" eaLnBrk="0" fontAlgn="base" hangingPunct="0">
        <a:spcBef>
          <a:spcPct val="0"/>
        </a:spcBef>
        <a:spcAft>
          <a:spcPct val="0"/>
        </a:spcAft>
        <a:defRPr sz="13009">
          <a:solidFill>
            <a:schemeClr val="tx1"/>
          </a:solidFill>
          <a:latin typeface="Calibri" pitchFamily="34" charset="0"/>
        </a:defRPr>
      </a:lvl3pPr>
      <a:lvl4pPr algn="ctr" defTabSz="2703599" rtl="0" eaLnBrk="0" fontAlgn="base" hangingPunct="0">
        <a:spcBef>
          <a:spcPct val="0"/>
        </a:spcBef>
        <a:spcAft>
          <a:spcPct val="0"/>
        </a:spcAft>
        <a:defRPr sz="13009">
          <a:solidFill>
            <a:schemeClr val="tx1"/>
          </a:solidFill>
          <a:latin typeface="Calibri" pitchFamily="34" charset="0"/>
        </a:defRPr>
      </a:lvl4pPr>
      <a:lvl5pPr algn="ctr" defTabSz="2703599" rtl="0" eaLnBrk="0" fontAlgn="base" hangingPunct="0">
        <a:spcBef>
          <a:spcPct val="0"/>
        </a:spcBef>
        <a:spcAft>
          <a:spcPct val="0"/>
        </a:spcAft>
        <a:defRPr sz="13009">
          <a:solidFill>
            <a:schemeClr val="tx1"/>
          </a:solidFill>
          <a:latin typeface="Calibri" pitchFamily="34" charset="0"/>
        </a:defRPr>
      </a:lvl5pPr>
      <a:lvl6pPr marL="303444" algn="ctr" defTabSz="2703599" rtl="0" fontAlgn="base">
        <a:spcBef>
          <a:spcPct val="0"/>
        </a:spcBef>
        <a:spcAft>
          <a:spcPct val="0"/>
        </a:spcAft>
        <a:defRPr sz="13009">
          <a:solidFill>
            <a:schemeClr val="tx1"/>
          </a:solidFill>
          <a:latin typeface="Calibri" pitchFamily="34" charset="0"/>
        </a:defRPr>
      </a:lvl6pPr>
      <a:lvl7pPr marL="606887" algn="ctr" defTabSz="2703599" rtl="0" fontAlgn="base">
        <a:spcBef>
          <a:spcPct val="0"/>
        </a:spcBef>
        <a:spcAft>
          <a:spcPct val="0"/>
        </a:spcAft>
        <a:defRPr sz="13009">
          <a:solidFill>
            <a:schemeClr val="tx1"/>
          </a:solidFill>
          <a:latin typeface="Calibri" pitchFamily="34" charset="0"/>
        </a:defRPr>
      </a:lvl7pPr>
      <a:lvl8pPr marL="910331" algn="ctr" defTabSz="2703599" rtl="0" fontAlgn="base">
        <a:spcBef>
          <a:spcPct val="0"/>
        </a:spcBef>
        <a:spcAft>
          <a:spcPct val="0"/>
        </a:spcAft>
        <a:defRPr sz="13009">
          <a:solidFill>
            <a:schemeClr val="tx1"/>
          </a:solidFill>
          <a:latin typeface="Calibri" pitchFamily="34" charset="0"/>
        </a:defRPr>
      </a:lvl8pPr>
      <a:lvl9pPr marL="1213775" algn="ctr" defTabSz="2703599" rtl="0" fontAlgn="base">
        <a:spcBef>
          <a:spcPct val="0"/>
        </a:spcBef>
        <a:spcAft>
          <a:spcPct val="0"/>
        </a:spcAft>
        <a:defRPr sz="13009">
          <a:solidFill>
            <a:schemeClr val="tx1"/>
          </a:solidFill>
          <a:latin typeface="Calibri" pitchFamily="34" charset="0"/>
        </a:defRPr>
      </a:lvl9pPr>
    </p:titleStyle>
    <p:bodyStyle>
      <a:lvl1pPr marL="1013586" indent="-1013586" algn="l" defTabSz="2703599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9491" kern="1200">
          <a:solidFill>
            <a:schemeClr val="tx1"/>
          </a:solidFill>
          <a:latin typeface="+mn-lt"/>
          <a:ea typeface="+mn-ea"/>
          <a:cs typeface="+mn-cs"/>
        </a:defRPr>
      </a:lvl1pPr>
      <a:lvl2pPr marL="2196806" indent="-845006" algn="l" defTabSz="2703599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8296" kern="1200">
          <a:solidFill>
            <a:schemeClr val="tx1"/>
          </a:solidFill>
          <a:latin typeface="+mn-lt"/>
          <a:ea typeface="+mn-ea"/>
          <a:cs typeface="+mn-cs"/>
        </a:defRPr>
      </a:lvl2pPr>
      <a:lvl3pPr marL="3380025" indent="-675373" algn="l" defTabSz="2703599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102" kern="1200">
          <a:solidFill>
            <a:schemeClr val="tx1"/>
          </a:solidFill>
          <a:latin typeface="+mn-lt"/>
          <a:ea typeface="+mn-ea"/>
          <a:cs typeface="+mn-cs"/>
        </a:defRPr>
      </a:lvl3pPr>
      <a:lvl4pPr marL="4731825" indent="-675373" algn="l" defTabSz="2703599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5907" kern="1200">
          <a:solidFill>
            <a:schemeClr val="tx1"/>
          </a:solidFill>
          <a:latin typeface="+mn-lt"/>
          <a:ea typeface="+mn-ea"/>
          <a:cs typeface="+mn-cs"/>
        </a:defRPr>
      </a:lvl4pPr>
      <a:lvl5pPr marL="6083624" indent="-675373" algn="l" defTabSz="2703599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5907" kern="1200">
          <a:solidFill>
            <a:schemeClr val="tx1"/>
          </a:solidFill>
          <a:latin typeface="+mn-lt"/>
          <a:ea typeface="+mn-ea"/>
          <a:cs typeface="+mn-cs"/>
        </a:defRPr>
      </a:lvl5pPr>
      <a:lvl6pPr marL="7436607" indent="-676056" algn="l" defTabSz="2704220" rtl="0" eaLnBrk="1" latinLnBrk="0" hangingPunct="1">
        <a:spcBef>
          <a:spcPct val="20000"/>
        </a:spcBef>
        <a:buFont typeface="Arial" pitchFamily="34" charset="0"/>
        <a:buChar char="•"/>
        <a:defRPr sz="5907" kern="1200">
          <a:solidFill>
            <a:schemeClr val="tx1"/>
          </a:solidFill>
          <a:latin typeface="+mn-lt"/>
          <a:ea typeface="+mn-ea"/>
          <a:cs typeface="+mn-cs"/>
        </a:defRPr>
      </a:lvl6pPr>
      <a:lvl7pPr marL="8788715" indent="-676056" algn="l" defTabSz="2704220" rtl="0" eaLnBrk="1" latinLnBrk="0" hangingPunct="1">
        <a:spcBef>
          <a:spcPct val="20000"/>
        </a:spcBef>
        <a:buFont typeface="Arial" pitchFamily="34" charset="0"/>
        <a:buChar char="•"/>
        <a:defRPr sz="5907" kern="1200">
          <a:solidFill>
            <a:schemeClr val="tx1"/>
          </a:solidFill>
          <a:latin typeface="+mn-lt"/>
          <a:ea typeface="+mn-ea"/>
          <a:cs typeface="+mn-cs"/>
        </a:defRPr>
      </a:lvl7pPr>
      <a:lvl8pPr marL="10140827" indent="-676056" algn="l" defTabSz="2704220" rtl="0" eaLnBrk="1" latinLnBrk="0" hangingPunct="1">
        <a:spcBef>
          <a:spcPct val="20000"/>
        </a:spcBef>
        <a:buFont typeface="Arial" pitchFamily="34" charset="0"/>
        <a:buChar char="•"/>
        <a:defRPr sz="5907" kern="1200">
          <a:solidFill>
            <a:schemeClr val="tx1"/>
          </a:solidFill>
          <a:latin typeface="+mn-lt"/>
          <a:ea typeface="+mn-ea"/>
          <a:cs typeface="+mn-cs"/>
        </a:defRPr>
      </a:lvl8pPr>
      <a:lvl9pPr marL="11492936" indent="-676056" algn="l" defTabSz="2704220" rtl="0" eaLnBrk="1" latinLnBrk="0" hangingPunct="1">
        <a:spcBef>
          <a:spcPct val="20000"/>
        </a:spcBef>
        <a:buFont typeface="Arial" pitchFamily="34" charset="0"/>
        <a:buChar char="•"/>
        <a:defRPr sz="59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4220" rtl="0" eaLnBrk="1" latinLnBrk="0" hangingPunct="1">
        <a:defRPr sz="5310" kern="1200">
          <a:solidFill>
            <a:schemeClr val="tx1"/>
          </a:solidFill>
          <a:latin typeface="+mn-lt"/>
          <a:ea typeface="+mn-ea"/>
          <a:cs typeface="+mn-cs"/>
        </a:defRPr>
      </a:lvl1pPr>
      <a:lvl2pPr marL="1352109" algn="l" defTabSz="2704220" rtl="0" eaLnBrk="1" latinLnBrk="0" hangingPunct="1">
        <a:defRPr sz="5310" kern="1200">
          <a:solidFill>
            <a:schemeClr val="tx1"/>
          </a:solidFill>
          <a:latin typeface="+mn-lt"/>
          <a:ea typeface="+mn-ea"/>
          <a:cs typeface="+mn-cs"/>
        </a:defRPr>
      </a:lvl2pPr>
      <a:lvl3pPr marL="2704220" algn="l" defTabSz="2704220" rtl="0" eaLnBrk="1" latinLnBrk="0" hangingPunct="1">
        <a:defRPr sz="5310" kern="1200">
          <a:solidFill>
            <a:schemeClr val="tx1"/>
          </a:solidFill>
          <a:latin typeface="+mn-lt"/>
          <a:ea typeface="+mn-ea"/>
          <a:cs typeface="+mn-cs"/>
        </a:defRPr>
      </a:lvl3pPr>
      <a:lvl4pPr marL="4056329" algn="l" defTabSz="2704220" rtl="0" eaLnBrk="1" latinLnBrk="0" hangingPunct="1">
        <a:defRPr sz="5310" kern="1200">
          <a:solidFill>
            <a:schemeClr val="tx1"/>
          </a:solidFill>
          <a:latin typeface="+mn-lt"/>
          <a:ea typeface="+mn-ea"/>
          <a:cs typeface="+mn-cs"/>
        </a:defRPr>
      </a:lvl4pPr>
      <a:lvl5pPr marL="5408442" algn="l" defTabSz="2704220" rtl="0" eaLnBrk="1" latinLnBrk="0" hangingPunct="1">
        <a:defRPr sz="5310" kern="1200">
          <a:solidFill>
            <a:schemeClr val="tx1"/>
          </a:solidFill>
          <a:latin typeface="+mn-lt"/>
          <a:ea typeface="+mn-ea"/>
          <a:cs typeface="+mn-cs"/>
        </a:defRPr>
      </a:lvl5pPr>
      <a:lvl6pPr marL="6760550" algn="l" defTabSz="2704220" rtl="0" eaLnBrk="1" latinLnBrk="0" hangingPunct="1">
        <a:defRPr sz="5310" kern="1200">
          <a:solidFill>
            <a:schemeClr val="tx1"/>
          </a:solidFill>
          <a:latin typeface="+mn-lt"/>
          <a:ea typeface="+mn-ea"/>
          <a:cs typeface="+mn-cs"/>
        </a:defRPr>
      </a:lvl6pPr>
      <a:lvl7pPr marL="8112662" algn="l" defTabSz="2704220" rtl="0" eaLnBrk="1" latinLnBrk="0" hangingPunct="1">
        <a:defRPr sz="5310" kern="1200">
          <a:solidFill>
            <a:schemeClr val="tx1"/>
          </a:solidFill>
          <a:latin typeface="+mn-lt"/>
          <a:ea typeface="+mn-ea"/>
          <a:cs typeface="+mn-cs"/>
        </a:defRPr>
      </a:lvl7pPr>
      <a:lvl8pPr marL="9464771" algn="l" defTabSz="2704220" rtl="0" eaLnBrk="1" latinLnBrk="0" hangingPunct="1">
        <a:defRPr sz="5310" kern="1200">
          <a:solidFill>
            <a:schemeClr val="tx1"/>
          </a:solidFill>
          <a:latin typeface="+mn-lt"/>
          <a:ea typeface="+mn-ea"/>
          <a:cs typeface="+mn-cs"/>
        </a:defRPr>
      </a:lvl8pPr>
      <a:lvl9pPr marL="10816880" algn="l" defTabSz="2704220" rtl="0" eaLnBrk="1" latinLnBrk="0" hangingPunct="1">
        <a:defRPr sz="53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4503124" y="821984"/>
            <a:ext cx="16186808" cy="2407344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72023">
              <a:defRPr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51" name="Text Box 1"/>
          <p:cNvSpPr txBox="1">
            <a:spLocks noChangeArrowheads="1"/>
          </p:cNvSpPr>
          <p:nvPr/>
        </p:nvSpPr>
        <p:spPr bwMode="auto">
          <a:xfrm>
            <a:off x="7080249" y="944577"/>
            <a:ext cx="13609683" cy="12896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74524" tIns="38752" rIns="74524" bIns="38752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br>
              <a:rPr lang="pt-BR" sz="4800" dirty="0"/>
            </a:br>
            <a:r>
              <a:rPr lang="pt-BR" sz="4800" dirty="0">
                <a:latin typeface="Verdana" panose="020B0604030504040204" pitchFamily="34" charset="0"/>
                <a:ea typeface="Verdana" panose="020B0604030504040204" pitchFamily="34" charset="0"/>
              </a:rPr>
              <a:t>Mudar O nome</a:t>
            </a:r>
            <a:endParaRPr lang="pt-BR" sz="48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568949" y="3583252"/>
            <a:ext cx="20055442" cy="982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74524" tIns="38752" rIns="74524" bIns="38752">
            <a:spAutoFit/>
          </a:bodyPr>
          <a:lstStyle/>
          <a:p>
            <a:pPr algn="ctr" eaLnBrk="0" hangingPunct="0">
              <a:lnSpc>
                <a:spcPct val="110000"/>
              </a:lnSpc>
              <a:tabLst>
                <a:tab pos="0" algn="l"/>
                <a:tab pos="369822" algn="l"/>
                <a:tab pos="741751" algn="l"/>
                <a:tab pos="1114734" algn="l"/>
                <a:tab pos="1486663" algn="l"/>
                <a:tab pos="1858592" algn="l"/>
                <a:tab pos="2230522" algn="l"/>
                <a:tab pos="2602451" algn="l"/>
                <a:tab pos="2974380" algn="l"/>
                <a:tab pos="3346309" algn="l"/>
                <a:tab pos="3718239" algn="l"/>
                <a:tab pos="4090167" algn="l"/>
                <a:tab pos="4462097" algn="l"/>
                <a:tab pos="4834026" algn="l"/>
                <a:tab pos="5205955" algn="l"/>
                <a:tab pos="5578938" algn="l"/>
                <a:tab pos="5950867" algn="l"/>
                <a:tab pos="6322796" algn="l"/>
                <a:tab pos="6694725" algn="l"/>
                <a:tab pos="7066655" algn="l"/>
                <a:tab pos="7438584" algn="l"/>
                <a:tab pos="7792601" algn="l"/>
                <a:tab pos="8392114" algn="l"/>
                <a:tab pos="8990572" algn="l"/>
                <a:tab pos="9590083" algn="l"/>
                <a:tab pos="10189596" algn="l"/>
                <a:tab pos="10789107" algn="l"/>
                <a:tab pos="11388619" algn="l"/>
                <a:tab pos="11988131" algn="l"/>
                <a:tab pos="12587643" algn="l"/>
                <a:tab pos="13187155" algn="l"/>
                <a:tab pos="13786667" algn="l"/>
              </a:tabLst>
            </a:pPr>
            <a:r>
              <a:rPr lang="en-GB" sz="28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Aluno</a:t>
            </a:r>
            <a:r>
              <a:rPr lang="en-GB" sz="2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(s): “Nome </a:t>
            </a:r>
            <a:r>
              <a:rPr lang="en-GB" sz="28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completo</a:t>
            </a:r>
            <a:r>
              <a:rPr lang="en-GB" sz="2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pt-BR" sz="2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pt-BR" altLang="pt-BR" sz="2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luno 1, </a:t>
            </a:r>
            <a:r>
              <a:rPr lang="pt-BR" altLang="pt-BR" sz="2800" b="1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e-mail do aluno 1</a:t>
            </a:r>
            <a:r>
              <a:rPr lang="pt-BR" altLang="pt-BR" sz="2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</a:p>
          <a:p>
            <a:pPr algn="ctr" eaLnBrk="0" hangingPunct="0">
              <a:lnSpc>
                <a:spcPct val="110000"/>
              </a:lnSpc>
              <a:tabLst>
                <a:tab pos="0" algn="l"/>
                <a:tab pos="369822" algn="l"/>
                <a:tab pos="741751" algn="l"/>
                <a:tab pos="1114734" algn="l"/>
                <a:tab pos="1486663" algn="l"/>
                <a:tab pos="1858592" algn="l"/>
                <a:tab pos="2230522" algn="l"/>
                <a:tab pos="2602451" algn="l"/>
                <a:tab pos="2974380" algn="l"/>
                <a:tab pos="3346309" algn="l"/>
                <a:tab pos="3718239" algn="l"/>
                <a:tab pos="4090167" algn="l"/>
                <a:tab pos="4462097" algn="l"/>
                <a:tab pos="4834026" algn="l"/>
                <a:tab pos="5205955" algn="l"/>
                <a:tab pos="5578938" algn="l"/>
                <a:tab pos="5950867" algn="l"/>
                <a:tab pos="6322796" algn="l"/>
                <a:tab pos="6694725" algn="l"/>
                <a:tab pos="7066655" algn="l"/>
                <a:tab pos="7438584" algn="l"/>
                <a:tab pos="7792601" algn="l"/>
                <a:tab pos="8392114" algn="l"/>
                <a:tab pos="8990572" algn="l"/>
                <a:tab pos="9590083" algn="l"/>
                <a:tab pos="10189596" algn="l"/>
                <a:tab pos="10789107" algn="l"/>
                <a:tab pos="11388619" algn="l"/>
                <a:tab pos="11988131" algn="l"/>
                <a:tab pos="12587643" algn="l"/>
                <a:tab pos="13187155" algn="l"/>
                <a:tab pos="13786667" algn="l"/>
              </a:tabLst>
            </a:pPr>
            <a:r>
              <a:rPr lang="en-GB" sz="28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Orientador</a:t>
            </a:r>
            <a:r>
              <a:rPr lang="en-GB" sz="2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(es): “Nome </a:t>
            </a:r>
            <a:r>
              <a:rPr lang="en-GB" sz="28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completo</a:t>
            </a:r>
            <a:r>
              <a:rPr lang="en-GB" sz="2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en-GB" sz="28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orientador</a:t>
            </a:r>
            <a:r>
              <a:rPr lang="en-GB" sz="2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GB" sz="2800" b="1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e-mail do </a:t>
            </a:r>
            <a:r>
              <a:rPr lang="en-GB" sz="2800" b="1" i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orientador</a:t>
            </a:r>
            <a:r>
              <a:rPr lang="en-GB" sz="2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619522" y="11232328"/>
            <a:ext cx="9289668" cy="862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4524" tIns="38752" rIns="74524" bIns="38752">
            <a:spAutoFit/>
          </a:bodyPr>
          <a:lstStyle/>
          <a:p>
            <a:pPr eaLnBrk="0" hangingPunct="0"/>
            <a:r>
              <a:rPr lang="pt-BR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</a:p>
          <a:p>
            <a:pPr algn="just">
              <a:lnSpc>
                <a:spcPct val="100000"/>
              </a:lnSpc>
            </a:pPr>
            <a:endParaRPr lang="pt-BR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1307470" y="21109389"/>
            <a:ext cx="8503372" cy="509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74524" tIns="38752" rIns="74524" bIns="38752">
            <a:spAutoFit/>
          </a:bodyPr>
          <a:lstStyle/>
          <a:p>
            <a:pPr algn="just" eaLnBrk="0" hangingPunct="0">
              <a:lnSpc>
                <a:spcPct val="100000"/>
              </a:lnSpc>
              <a:spcBef>
                <a:spcPts val="1659"/>
              </a:spcBef>
              <a:tabLst>
                <a:tab pos="0" algn="l"/>
                <a:tab pos="369822" algn="l"/>
                <a:tab pos="741751" algn="l"/>
                <a:tab pos="1114734" algn="l"/>
                <a:tab pos="1486663" algn="l"/>
                <a:tab pos="1858592" algn="l"/>
                <a:tab pos="2230522" algn="l"/>
                <a:tab pos="2602451" algn="l"/>
                <a:tab pos="2974380" algn="l"/>
                <a:tab pos="3346309" algn="l"/>
                <a:tab pos="3718239" algn="l"/>
                <a:tab pos="4090167" algn="l"/>
                <a:tab pos="4462097" algn="l"/>
                <a:tab pos="4834026" algn="l"/>
                <a:tab pos="5205955" algn="l"/>
                <a:tab pos="5578938" algn="l"/>
                <a:tab pos="5950867" algn="l"/>
                <a:tab pos="6322796" algn="l"/>
                <a:tab pos="6694725" algn="l"/>
                <a:tab pos="7066655" algn="l"/>
                <a:tab pos="7438584" algn="l"/>
                <a:tab pos="7792601" algn="l"/>
              </a:tabLst>
            </a:pPr>
            <a:r>
              <a:rPr lang="en-GB" sz="2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REFERÊNCIAS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1307470" y="21502045"/>
            <a:ext cx="9251066" cy="67364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74524" tIns="38752" rIns="74524" bIns="38752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</a:pPr>
            <a:r>
              <a:rPr lang="pt-BR" altLang="pt-BR" sz="2600" dirty="0">
                <a:solidFill>
                  <a:srgbClr val="000000"/>
                </a:solidFill>
                <a:latin typeface="Verdana" panose="020B0604030504040204" pitchFamily="34" charset="0"/>
              </a:rPr>
              <a:t>As referências devem ser feitas respeitando-se as normas definidas </a:t>
            </a:r>
            <a:r>
              <a:rPr lang="pt-BR" sz="2600" dirty="0">
                <a:solidFill>
                  <a:srgbClr val="000000"/>
                </a:solidFill>
                <a:latin typeface="Verdana" panose="020B0604030504040204" pitchFamily="34" charset="0"/>
              </a:rPr>
              <a:t>de acordo com a ABNT (2018)</a:t>
            </a:r>
            <a:r>
              <a:rPr lang="pt-BR" altLang="pt-BR" sz="2600" dirty="0">
                <a:solidFill>
                  <a:srgbClr val="000000"/>
                </a:solidFill>
                <a:latin typeface="Verdana" panose="020B0604030504040204" pitchFamily="34" charset="0"/>
              </a:rPr>
              <a:t>. Somente deverão ser apresentadas as </a:t>
            </a:r>
            <a:r>
              <a:rPr lang="pt-BR" altLang="pt-BR" sz="2600" b="1" dirty="0">
                <a:solidFill>
                  <a:srgbClr val="000000"/>
                </a:solidFill>
                <a:latin typeface="Verdana" panose="020B0604030504040204" pitchFamily="34" charset="0"/>
              </a:rPr>
              <a:t>referências citadas no pôster</a:t>
            </a:r>
            <a:r>
              <a:rPr lang="pt-BR" altLang="pt-BR" sz="26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</a:pPr>
            <a:endParaRPr lang="pt-BR" sz="2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45000"/>
            </a:pPr>
            <a:r>
              <a:rPr lang="pt-BR" altLang="pt-BR" sz="2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ABNT. </a:t>
            </a:r>
            <a:r>
              <a:rPr lang="pt-BR" sz="26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ABNT NBR 6023: </a:t>
            </a:r>
            <a:r>
              <a:rPr lang="pt-BR" sz="2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informação e documentação: referência e elaboração</a:t>
            </a:r>
            <a:r>
              <a:rPr lang="pt-BR" altLang="pt-BR" sz="2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Rio de Janeiro: ABNT, 2018.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45000"/>
            </a:pPr>
            <a:r>
              <a:rPr lang="pt-BR" altLang="pt-BR" sz="2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MITUTOYO. </a:t>
            </a:r>
            <a:r>
              <a:rPr lang="pt-BR" sz="26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Micrômetro de Varredura Laser – LSM - 902/6900 - 544-498A</a:t>
            </a:r>
            <a:r>
              <a:rPr lang="pt-BR" altLang="pt-BR" sz="2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Disponível em: </a:t>
            </a:r>
            <a:r>
              <a:rPr lang="pt-BR" altLang="pt-BR" sz="2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pt-BR" sz="2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https://www.mitutoyo.com.br/micrometro-de-varredura-laser-lsm-902-6900-544-498a.html </a:t>
            </a:r>
            <a:r>
              <a:rPr lang="pt-BR" altLang="pt-BR" sz="2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&gt;. </a:t>
            </a:r>
            <a:r>
              <a:rPr lang="pt-BR" altLang="pt-BR" sz="2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Acesso em: 25 mar. 2020.</a:t>
            </a:r>
            <a:r>
              <a:rPr lang="pt-BR" sz="2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</a:pPr>
            <a:endParaRPr lang="pt-BR" sz="2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11442819" y="11382033"/>
            <a:ext cx="8486061" cy="509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74524" tIns="38752" rIns="74524" bIns="38752">
            <a:spAutoFit/>
          </a:bodyPr>
          <a:lstStyle/>
          <a:p>
            <a:pPr algn="just" eaLnBrk="0" hangingPunct="0">
              <a:lnSpc>
                <a:spcPct val="100000"/>
              </a:lnSpc>
              <a:spcBef>
                <a:spcPts val="1659"/>
              </a:spcBef>
              <a:tabLst>
                <a:tab pos="0" algn="l"/>
                <a:tab pos="369822" algn="l"/>
                <a:tab pos="741751" algn="l"/>
                <a:tab pos="1114734" algn="l"/>
                <a:tab pos="1486663" algn="l"/>
                <a:tab pos="1858592" algn="l"/>
                <a:tab pos="2230522" algn="l"/>
                <a:tab pos="2602451" algn="l"/>
                <a:tab pos="2974380" algn="l"/>
                <a:tab pos="3346309" algn="l"/>
                <a:tab pos="3718239" algn="l"/>
                <a:tab pos="4090167" algn="l"/>
                <a:tab pos="4462097" algn="l"/>
                <a:tab pos="4834026" algn="l"/>
                <a:tab pos="5205955" algn="l"/>
                <a:tab pos="5578938" algn="l"/>
                <a:tab pos="5950867" algn="l"/>
                <a:tab pos="6322796" algn="l"/>
                <a:tab pos="6694725" algn="l"/>
                <a:tab pos="7066655" algn="l"/>
                <a:tab pos="7438584" algn="l"/>
                <a:tab pos="7792601" algn="l"/>
              </a:tabLst>
            </a:pPr>
            <a:r>
              <a:rPr lang="en-GB" sz="2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RESULTADOS E DISCUSSÕES</a:t>
            </a:r>
          </a:p>
        </p:txBody>
      </p:sp>
      <p:sp>
        <p:nvSpPr>
          <p:cNvPr id="2062" name="Text Box 5"/>
          <p:cNvSpPr txBox="1">
            <a:spLocks noChangeArrowheads="1"/>
          </p:cNvSpPr>
          <p:nvPr/>
        </p:nvSpPr>
        <p:spPr bwMode="auto">
          <a:xfrm>
            <a:off x="11363167" y="17141655"/>
            <a:ext cx="9283936" cy="509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74524" tIns="38752" rIns="74524" bIns="38752">
            <a:spAutoFit/>
          </a:bodyPr>
          <a:lstStyle/>
          <a:p>
            <a:pPr algn="just" eaLnBrk="0" hangingPunct="0">
              <a:lnSpc>
                <a:spcPct val="100000"/>
              </a:lnSpc>
              <a:spcBef>
                <a:spcPts val="1659"/>
              </a:spcBef>
              <a:tabLst>
                <a:tab pos="0" algn="l"/>
                <a:tab pos="369822" algn="l"/>
                <a:tab pos="741751" algn="l"/>
                <a:tab pos="1114734" algn="l"/>
                <a:tab pos="1486663" algn="l"/>
                <a:tab pos="1858592" algn="l"/>
                <a:tab pos="2230522" algn="l"/>
                <a:tab pos="2602451" algn="l"/>
                <a:tab pos="2974380" algn="l"/>
                <a:tab pos="3346309" algn="l"/>
                <a:tab pos="3718239" algn="l"/>
                <a:tab pos="4090167" algn="l"/>
                <a:tab pos="4462097" algn="l"/>
                <a:tab pos="4834026" algn="l"/>
                <a:tab pos="5205955" algn="l"/>
                <a:tab pos="5578938" algn="l"/>
                <a:tab pos="5950867" algn="l"/>
                <a:tab pos="6322796" algn="l"/>
                <a:tab pos="6694725" algn="l"/>
                <a:tab pos="7066655" algn="l"/>
                <a:tab pos="7438584" algn="l"/>
                <a:tab pos="7792601" algn="l"/>
              </a:tabLst>
            </a:pPr>
            <a:r>
              <a:rPr lang="en-GB" sz="2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CONCLUSÃO</a:t>
            </a:r>
          </a:p>
        </p:txBody>
      </p:sp>
      <p:sp>
        <p:nvSpPr>
          <p:cNvPr id="2064" name="Text Box 11"/>
          <p:cNvSpPr txBox="1">
            <a:spLocks noChangeArrowheads="1"/>
          </p:cNvSpPr>
          <p:nvPr/>
        </p:nvSpPr>
        <p:spPr bwMode="auto">
          <a:xfrm>
            <a:off x="597796" y="17136368"/>
            <a:ext cx="9289668" cy="509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74524" tIns="38752" rIns="74524" bIns="38752">
            <a:spAutoFit/>
          </a:bodyPr>
          <a:lstStyle/>
          <a:p>
            <a:pPr algn="just" eaLnBrk="0" hangingPunct="0">
              <a:lnSpc>
                <a:spcPct val="100000"/>
              </a:lnSpc>
              <a:spcBef>
                <a:spcPts val="1659"/>
              </a:spcBef>
              <a:tabLst>
                <a:tab pos="0" algn="l"/>
                <a:tab pos="369822" algn="l"/>
                <a:tab pos="741751" algn="l"/>
                <a:tab pos="1114734" algn="l"/>
                <a:tab pos="1486663" algn="l"/>
                <a:tab pos="1858592" algn="l"/>
                <a:tab pos="2230522" algn="l"/>
                <a:tab pos="2602451" algn="l"/>
                <a:tab pos="2974380" algn="l"/>
                <a:tab pos="3346309" algn="l"/>
                <a:tab pos="3718239" algn="l"/>
                <a:tab pos="4090167" algn="l"/>
                <a:tab pos="4462097" algn="l"/>
                <a:tab pos="4834026" algn="l"/>
                <a:tab pos="5205955" algn="l"/>
                <a:tab pos="5578938" algn="l"/>
                <a:tab pos="5950867" algn="l"/>
                <a:tab pos="6322796" algn="l"/>
                <a:tab pos="6694725" algn="l"/>
                <a:tab pos="7066655" algn="l"/>
                <a:tab pos="7438584" algn="l"/>
                <a:tab pos="7792601" algn="l"/>
              </a:tabLst>
            </a:pPr>
            <a:r>
              <a:rPr lang="en-GB" sz="2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MATERIAIS E MÉTODOS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0" y="28233679"/>
            <a:ext cx="21240750" cy="335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72023">
              <a:defRPr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71" name="CaixaDeTexto 30"/>
          <p:cNvSpPr txBox="1">
            <a:spLocks noChangeArrowheads="1"/>
          </p:cNvSpPr>
          <p:nvPr/>
        </p:nvSpPr>
        <p:spPr bwMode="auto">
          <a:xfrm>
            <a:off x="6404783" y="28706406"/>
            <a:ext cx="849623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3200" b="1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FACULDADE SENAI DE TECNOLOGIA</a:t>
            </a:r>
          </a:p>
          <a:p>
            <a:pPr algn="ctr">
              <a:lnSpc>
                <a:spcPct val="100000"/>
              </a:lnSpc>
              <a:defRPr/>
            </a:pPr>
            <a:r>
              <a:rPr lang="pt-BR" sz="2800" b="1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São Caetano do Sul - SP</a:t>
            </a:r>
          </a:p>
          <a:p>
            <a:pPr algn="ctr">
              <a:lnSpc>
                <a:spcPct val="100000"/>
              </a:lnSpc>
              <a:defRPr/>
            </a:pPr>
            <a:r>
              <a:rPr lang="pt-BR" sz="2800" b="1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2025 </a:t>
            </a:r>
          </a:p>
        </p:txBody>
      </p:sp>
      <p:sp>
        <p:nvSpPr>
          <p:cNvPr id="2067" name="Text Box 3"/>
          <p:cNvSpPr txBox="1">
            <a:spLocks noChangeArrowheads="1"/>
          </p:cNvSpPr>
          <p:nvPr/>
        </p:nvSpPr>
        <p:spPr bwMode="auto">
          <a:xfrm>
            <a:off x="568949" y="6005069"/>
            <a:ext cx="9289668" cy="509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74524" tIns="38752" rIns="74524" bIns="38752">
            <a:spAutoFit/>
          </a:bodyPr>
          <a:lstStyle/>
          <a:p>
            <a:pPr algn="just" eaLnBrk="0" hangingPunct="0">
              <a:lnSpc>
                <a:spcPct val="100000"/>
              </a:lnSpc>
              <a:spcBef>
                <a:spcPts val="1659"/>
              </a:spcBef>
              <a:tabLst>
                <a:tab pos="0" algn="l"/>
                <a:tab pos="369822" algn="l"/>
                <a:tab pos="741751" algn="l"/>
                <a:tab pos="1114734" algn="l"/>
                <a:tab pos="1486663" algn="l"/>
                <a:tab pos="1858592" algn="l"/>
                <a:tab pos="2230522" algn="l"/>
                <a:tab pos="2602451" algn="l"/>
                <a:tab pos="2974380" algn="l"/>
                <a:tab pos="3346309" algn="l"/>
                <a:tab pos="3718239" algn="l"/>
                <a:tab pos="4090167" algn="l"/>
                <a:tab pos="4462097" algn="l"/>
                <a:tab pos="4834026" algn="l"/>
                <a:tab pos="5205955" algn="l"/>
                <a:tab pos="5578938" algn="l"/>
                <a:tab pos="5950867" algn="l"/>
                <a:tab pos="6322796" algn="l"/>
                <a:tab pos="6694725" algn="l"/>
                <a:tab pos="7066655" algn="l"/>
                <a:tab pos="7438584" algn="l"/>
                <a:tab pos="7792601" algn="l"/>
              </a:tabLst>
            </a:pPr>
            <a:r>
              <a:rPr lang="en-GB" sz="2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INTRODUÇÃO</a:t>
            </a:r>
          </a:p>
        </p:txBody>
      </p:sp>
      <p:pic>
        <p:nvPicPr>
          <p:cNvPr id="2068" name="Imagem 26" descr="logo-senai-co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949" y="1222203"/>
            <a:ext cx="6511301" cy="1659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1" name="CaixaDeTexto 53"/>
          <p:cNvSpPr txBox="1">
            <a:spLocks noChangeArrowheads="1"/>
          </p:cNvSpPr>
          <p:nvPr/>
        </p:nvSpPr>
        <p:spPr bwMode="auto">
          <a:xfrm>
            <a:off x="619522" y="6478063"/>
            <a:ext cx="9340242" cy="63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 crescimento da indústria eletrônica aumentou a emissão de carbono e o descarte inadequado de resíduos. Diante disso, é essencial avaliar como práticas sustentáveis vêm sendo adotadas.</a:t>
            </a:r>
          </a:p>
          <a:p>
            <a:pPr>
              <a:lnSpc>
                <a:spcPct val="150000"/>
              </a:lnSpc>
            </a:pPr>
            <a:r>
              <a:rPr lang="pt-BR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Este trabalho analisa a eficácia de métodos usados por empresas do setor eletrônico para reduzir os impactos ambientais, com foco na emissão de carbono.</a:t>
            </a:r>
          </a:p>
          <a:p>
            <a:pPr algn="just">
              <a:lnSpc>
                <a:spcPct val="150000"/>
              </a:lnSpc>
            </a:pPr>
            <a:endParaRPr lang="pt-BR" altLang="pt-BR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lnSpc>
                <a:spcPts val="4000"/>
              </a:lnSpc>
            </a:pPr>
            <a:endParaRPr lang="pt-B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85" name="CaixaDeTexto 54"/>
          <p:cNvSpPr txBox="1">
            <a:spLocks noChangeArrowheads="1"/>
          </p:cNvSpPr>
          <p:nvPr/>
        </p:nvSpPr>
        <p:spPr bwMode="auto">
          <a:xfrm>
            <a:off x="11392284" y="11807776"/>
            <a:ext cx="9348685" cy="3883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altLang="pt-BR" sz="2800" dirty="0">
                <a:solidFill>
                  <a:srgbClr val="000000"/>
                </a:solidFill>
                <a:latin typeface="Verdana" panose="020B0604030504040204" pitchFamily="34" charset="0"/>
              </a:rPr>
              <a:t>Destacar os resultados mais importantes, verificar o quanto os objetivos foram alcançados, e apresentar críticas e sugestões. Geralmente se utilizam imagens e tabelas para demostrar os resultados.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altLang="pt-BR" sz="28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0" y="1864964"/>
            <a:ext cx="122626" cy="414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0688" tIns="30344" rIns="60688" bIns="30344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CaixaDeTexto 52"/>
          <p:cNvSpPr txBox="1">
            <a:spLocks noChangeArrowheads="1"/>
          </p:cNvSpPr>
          <p:nvPr/>
        </p:nvSpPr>
        <p:spPr bwMode="auto">
          <a:xfrm>
            <a:off x="11407009" y="17568416"/>
            <a:ext cx="9304843" cy="194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>
                <a:solidFill>
                  <a:schemeClr val="tx1"/>
                </a:solidFill>
                <a:latin typeface="Verdana" panose="020B0604030504040204" pitchFamily="34" charset="0"/>
              </a:rPr>
              <a:t>Finalizar com as considerações e conclusões do trabalho.</a:t>
            </a:r>
          </a:p>
          <a:p>
            <a:pPr algn="just">
              <a:lnSpc>
                <a:spcPct val="150000"/>
              </a:lnSpc>
            </a:pPr>
            <a:endParaRPr lang="pt-BR" sz="28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37" name="Text Box 1"/>
          <p:cNvSpPr txBox="1">
            <a:spLocks noChangeArrowheads="1"/>
          </p:cNvSpPr>
          <p:nvPr/>
        </p:nvSpPr>
        <p:spPr bwMode="auto">
          <a:xfrm>
            <a:off x="7080249" y="2661625"/>
            <a:ext cx="13544142" cy="570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74524" tIns="38752" rIns="74524" bIns="38752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lnSpc>
                <a:spcPct val="100000"/>
              </a:lnSpc>
              <a:spcBef>
                <a:spcPts val="2588"/>
              </a:spcBef>
              <a:buClr>
                <a:srgbClr val="003399"/>
              </a:buClr>
              <a:tabLst>
                <a:tab pos="0" algn="l"/>
                <a:tab pos="369822" algn="l"/>
                <a:tab pos="741751" algn="l"/>
                <a:tab pos="1114734" algn="l"/>
                <a:tab pos="1486663" algn="l"/>
                <a:tab pos="1858592" algn="l"/>
                <a:tab pos="2230522" algn="l"/>
                <a:tab pos="2602451" algn="l"/>
                <a:tab pos="2974380" algn="l"/>
                <a:tab pos="3346309" algn="l"/>
                <a:tab pos="3718239" algn="l"/>
                <a:tab pos="4090167" algn="l"/>
                <a:tab pos="4462097" algn="l"/>
                <a:tab pos="4834026" algn="l"/>
                <a:tab pos="5205955" algn="l"/>
                <a:tab pos="5578938" algn="l"/>
                <a:tab pos="5950867" algn="l"/>
                <a:tab pos="6322796" algn="l"/>
                <a:tab pos="6694725" algn="l"/>
                <a:tab pos="7066655" algn="l"/>
                <a:tab pos="7438584" algn="l"/>
                <a:tab pos="7792601" algn="l"/>
                <a:tab pos="8392114" algn="l"/>
                <a:tab pos="8990572" algn="l"/>
                <a:tab pos="9590083" algn="l"/>
                <a:tab pos="10189596" algn="l"/>
                <a:tab pos="10789107" algn="l"/>
                <a:tab pos="11388619" algn="l"/>
                <a:tab pos="11988131" algn="l"/>
                <a:tab pos="12587643" algn="l"/>
                <a:tab pos="13187155" algn="l"/>
                <a:tab pos="13786667" algn="l"/>
              </a:tabLst>
              <a:defRPr/>
            </a:pP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Faculdade SENAI de Tecnologia “Nome da Faculdade”</a:t>
            </a:r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670095" y="11892919"/>
            <a:ext cx="9289668" cy="509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74524" tIns="38752" rIns="74524" bIns="38752">
            <a:spAutoFit/>
          </a:bodyPr>
          <a:lstStyle/>
          <a:p>
            <a:pPr algn="just" eaLnBrk="0" hangingPunct="0">
              <a:lnSpc>
                <a:spcPct val="100000"/>
              </a:lnSpc>
              <a:spcBef>
                <a:spcPts val="1659"/>
              </a:spcBef>
              <a:tabLst>
                <a:tab pos="0" algn="l"/>
                <a:tab pos="369822" algn="l"/>
                <a:tab pos="741751" algn="l"/>
                <a:tab pos="1114734" algn="l"/>
                <a:tab pos="1486663" algn="l"/>
                <a:tab pos="1858592" algn="l"/>
                <a:tab pos="2230522" algn="l"/>
                <a:tab pos="2602451" algn="l"/>
                <a:tab pos="2974380" algn="l"/>
                <a:tab pos="3346309" algn="l"/>
                <a:tab pos="3718239" algn="l"/>
                <a:tab pos="4090167" algn="l"/>
                <a:tab pos="4462097" algn="l"/>
                <a:tab pos="4834026" algn="l"/>
                <a:tab pos="5205955" algn="l"/>
                <a:tab pos="5578938" algn="l"/>
                <a:tab pos="5950867" algn="l"/>
                <a:tab pos="6322796" algn="l"/>
                <a:tab pos="6694725" algn="l"/>
                <a:tab pos="7066655" algn="l"/>
                <a:tab pos="7438584" algn="l"/>
                <a:tab pos="7792601" algn="l"/>
              </a:tabLst>
            </a:pPr>
            <a:r>
              <a:rPr lang="pt-BR" sz="2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FUNDAMENTAÇÃO TEÓRICA</a:t>
            </a:r>
          </a:p>
        </p:txBody>
      </p:sp>
      <p:sp>
        <p:nvSpPr>
          <p:cNvPr id="39" name="CaixaDeTexto 53"/>
          <p:cNvSpPr txBox="1">
            <a:spLocks noChangeArrowheads="1"/>
          </p:cNvSpPr>
          <p:nvPr/>
        </p:nvSpPr>
        <p:spPr bwMode="auto">
          <a:xfrm>
            <a:off x="619522" y="12339683"/>
            <a:ext cx="9289668" cy="4429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>
                <a:solidFill>
                  <a:srgbClr val="000000"/>
                </a:solidFill>
                <a:latin typeface="Verdana" panose="020B0604030504040204" pitchFamily="34" charset="0"/>
              </a:rPr>
              <a:t>Sintetizar a revisão da literatura realizada no presente estudo que embasa seu artigo.</a:t>
            </a:r>
          </a:p>
          <a:p>
            <a:pPr algn="just">
              <a:lnSpc>
                <a:spcPct val="150000"/>
              </a:lnSpc>
            </a:pPr>
            <a:r>
              <a:rPr lang="pt-BR" altLang="pt-BR" sz="2800" dirty="0">
                <a:solidFill>
                  <a:srgbClr val="000000"/>
                </a:solidFill>
                <a:latin typeface="Verdana" panose="020B0604030504040204" pitchFamily="34" charset="0"/>
              </a:rPr>
              <a:t>O pôster deverá ser impresso em vinil (0,90m X 1,20m) e montado com bastões para  poder ser pendurado com facilidade.</a:t>
            </a:r>
          </a:p>
          <a:p>
            <a:pPr algn="just">
              <a:lnSpc>
                <a:spcPct val="150000"/>
              </a:lnSpc>
            </a:pPr>
            <a:endParaRPr lang="pt-BR" altLang="pt-BR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lnSpc>
                <a:spcPts val="4000"/>
              </a:lnSpc>
            </a:pPr>
            <a:endParaRPr lang="pt-B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CaixaDeTexto 52">
            <a:extLst>
              <a:ext uri="{FF2B5EF4-FFF2-40B4-BE49-F238E27FC236}">
                <a16:creationId xmlns:a16="http://schemas.microsoft.com/office/drawing/2014/main" id="{6DEA2B36-185E-4014-A5DB-CB0A0B1F2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910" y="17499920"/>
            <a:ext cx="9340241" cy="103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pesquisa é aplicada, com abordagem qualitativa e quantitativa, e caráter exploratório-descritivo. Foram usadas pesquisa bibliográfica, documental e análise de dados secundários de empresas do setor eletrônico.</a:t>
            </a:r>
          </a:p>
          <a:p>
            <a:pPr>
              <a:lnSpc>
                <a:spcPct val="150000"/>
              </a:lnSpc>
            </a:pPr>
            <a:r>
              <a:rPr lang="pt-BR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Foram analisados relatórios de sustentabilidade, artigos técnicos e normas ambientais (como ESG, Protocolo de Kyoto e Acordo de Paris). Os dados incluíram indicadores como emissões de CO₂, reciclagem, uso de energia renovável e eficiência energética.</a:t>
            </a:r>
          </a:p>
          <a:p>
            <a:pPr>
              <a:lnSpc>
                <a:spcPct val="150000"/>
              </a:lnSpc>
            </a:pPr>
            <a:r>
              <a:rPr lang="pt-BR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 empresas foram escolhidas por sua transparência e acesso a dados. A análise comparou o desempenho ambiental antes e depois da adoção de práticas sustentáveis, com uso de Python e técnicas estatísticas (EDA).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6820802-7AFD-4081-85D9-B9299C2E8AC7}"/>
              </a:ext>
            </a:extLst>
          </p:cNvPr>
          <p:cNvSpPr txBox="1"/>
          <p:nvPr/>
        </p:nvSpPr>
        <p:spPr>
          <a:xfrm>
            <a:off x="11067454" y="5968630"/>
            <a:ext cx="6473712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pt-BR" sz="24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Figura 1 – 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Medidor da Série LSM-902/6900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A94E521-881A-4C7B-9DA0-DBD9F97199F4}"/>
              </a:ext>
            </a:extLst>
          </p:cNvPr>
          <p:cNvSpPr txBox="1"/>
          <p:nvPr/>
        </p:nvSpPr>
        <p:spPr>
          <a:xfrm>
            <a:off x="11067454" y="9048391"/>
            <a:ext cx="4222993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Fonte: MITUTOYO, 2019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D9ABD4DB-490E-4FBA-88DC-160AD292E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819" y="6755946"/>
            <a:ext cx="5288978" cy="200981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35ce9e1-a31d-4525-be05-4a4b8c657039" xsi:nil="true"/>
    <lcf76f155ced4ddcb4097134ff3c332f xmlns="a9c9e8e0-6574-47df-a4a3-8be26b196ddf">
      <Terms xmlns="http://schemas.microsoft.com/office/infopath/2007/PartnerControls"/>
    </lcf76f155ced4ddcb4097134ff3c332f>
    <MediaLengthInSeconds xmlns="a9c9e8e0-6574-47df-a4a3-8be26b196dd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A510324D9DBAC44A3C263120C5F9605" ma:contentTypeVersion="15" ma:contentTypeDescription="Crie um novo documento." ma:contentTypeScope="" ma:versionID="9886ea71ec52ae47d73b3f90ef1f0df1">
  <xsd:schema xmlns:xsd="http://www.w3.org/2001/XMLSchema" xmlns:xs="http://www.w3.org/2001/XMLSchema" xmlns:p="http://schemas.microsoft.com/office/2006/metadata/properties" xmlns:ns2="a35ce9e1-a31d-4525-be05-4a4b8c657039" xmlns:ns3="a9c9e8e0-6574-47df-a4a3-8be26b196ddf" targetNamespace="http://schemas.microsoft.com/office/2006/metadata/properties" ma:root="true" ma:fieldsID="41b2bacea8d6142a14f498e4ef82f169" ns2:_="" ns3:_="">
    <xsd:import namespace="a35ce9e1-a31d-4525-be05-4a4b8c657039"/>
    <xsd:import namespace="a9c9e8e0-6574-47df-a4a3-8be26b196d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lcf76f155ced4ddcb4097134ff3c332f" minOccurs="0"/>
                <xsd:element ref="ns2:TaxCatchAll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ce9e1-a31d-4525-be05-4a4b8c6570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02fc0f06-7b45-48a2-8558-33dfff61f7fd}" ma:internalName="TaxCatchAll" ma:showField="CatchAllData" ma:web="a35ce9e1-a31d-4525-be05-4a4b8c6570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9e8e0-6574-47df-a4a3-8be26b196d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Marcações de imagem" ma:readOnly="false" ma:fieldId="{5cf76f15-5ced-4ddc-b409-7134ff3c332f}" ma:taxonomyMulti="true" ma:sspId="3bb9e50e-ce22-4fee-9d7c-9dfda410bf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865E0E-886E-4033-ACA7-D31D4B18D4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40C8E9-F3B1-4AF2-9B65-01B776B4FC65}">
  <ds:schemaRefs>
    <ds:schemaRef ds:uri="http://schemas.microsoft.com/office/2006/metadata/properties"/>
    <ds:schemaRef ds:uri="http://schemas.microsoft.com/office/infopath/2007/PartnerControls"/>
    <ds:schemaRef ds:uri="a35ce9e1-a31d-4525-be05-4a4b8c657039"/>
    <ds:schemaRef ds:uri="a9c9e8e0-6574-47df-a4a3-8be26b196ddf"/>
  </ds:schemaRefs>
</ds:datastoreItem>
</file>

<file path=customXml/itemProps3.xml><?xml version="1.0" encoding="utf-8"?>
<ds:datastoreItem xmlns:ds="http://schemas.openxmlformats.org/officeDocument/2006/customXml" ds:itemID="{52596FD0-6FE6-4021-94B1-78ABB2A338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5ce9e1-a31d-4525-be05-4a4b8c657039"/>
    <ds:schemaRef ds:uri="a9c9e8e0-6574-47df-a4a3-8be26b196d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</TotalTime>
  <Words>411</Words>
  <Application>Microsoft Office PowerPoint</Application>
  <PresentationFormat>Personalizar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MS Gothic</vt:lpstr>
      <vt:lpstr>Arial</vt:lpstr>
      <vt:lpstr>Calibri</vt:lpstr>
      <vt:lpstr>Times New Roman</vt:lpstr>
      <vt:lpstr>Verdana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Banner</dc:subject>
  <dc:creator>Dagoberto Gregorio</dc:creator>
  <dc:description>Modelo de Banner de final de projeto</dc:description>
  <cp:lastModifiedBy>MICAEL HENRIQUE ANDRADE RODRIGUES</cp:lastModifiedBy>
  <cp:revision>162</cp:revision>
  <dcterms:modified xsi:type="dcterms:W3CDTF">2025-05-31T00:57:44Z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0x010100DA510324D9DBAC44A3C263120C5F9605</vt:lpwstr>
  </property>
  <property fmtid="{D5CDD505-2E9C-101B-9397-08002B2CF9AE}" pid="3" name="MediaServiceImageTags">
    <vt:lpwstr/>
  </property>
  <property fmtid="{D5CDD505-2E9C-101B-9397-08002B2CF9AE}" pid="4" name="Order">
    <vt:r8>25300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_ExtendedDescription">
    <vt:lpwstr/>
  </property>
</Properties>
</file>