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7" r:id="rId2"/>
  </p:sldMasterIdLst>
  <p:notesMasterIdLst>
    <p:notesMasterId r:id="rId10"/>
  </p:notesMasterIdLst>
  <p:sldIdLst>
    <p:sldId id="258" r:id="rId3"/>
    <p:sldId id="259" r:id="rId4"/>
    <p:sldId id="268" r:id="rId5"/>
    <p:sldId id="271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1FB8-4D7F-4456-AB6F-DB17299512DB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2F7F4-29E4-45C3-A6F7-33468383D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94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2F7F4-29E4-45C3-A6F7-33468383D1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5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4992-FFA3-4908-A709-554F39878E5D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9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9B8-9187-4531-86F9-157A6287E998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D34-53CD-4173-A894-F33B46085B69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29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DB03-9104-4E44-A5FF-EBD74DBC9944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550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F003-31BE-4896-A06D-BFC7364EEA16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5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2A89-9C20-49BA-B981-6640C2830940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5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EEFA-D75C-4BD3-BE89-DEE5BEF93D80}" type="datetime1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6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85AD-6926-46B8-BCD6-7FFB4A44B1D3}" type="datetime1">
              <a:rPr lang="ru-RU" smtClean="0"/>
              <a:t>31.01.2019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865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3753-2C88-40ED-9894-1114435B8DBF}" type="datetime1">
              <a:rPr lang="ru-RU" smtClean="0"/>
              <a:t>31.01.2019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27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8F3-ABC7-4E82-AA0A-5F659FDCF338}" type="datetime1">
              <a:rPr lang="ru-RU" smtClean="0"/>
              <a:t>31.01.2019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995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4E1B-3DA9-4016-A7AB-07B38A66B851}" type="datetime1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C5C4-A6BC-41B0-80FF-BBE36D7137FE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73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E060-1344-418E-9DAE-A4B9AFDB1E40}" type="datetime1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205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4A4E-F520-4772-9B7C-9670242B4EA0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96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50A-DE0A-4BFD-BE9F-2F608D3E0891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3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8DB7-F640-4371-B724-DD01F2AE3A6F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5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2BEF-4BC7-469C-9E2A-EAAFFCBAE70F}" type="datetime1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2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45AD-9BBE-4C4B-ADC9-11ABEC9DA3B0}" type="datetime1">
              <a:rPr lang="ru-RU" smtClean="0"/>
              <a:t>31.01.2019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6EC4-C079-4D9B-8F5F-52422CCB54CC}" type="datetime1">
              <a:rPr lang="ru-RU" smtClean="0"/>
              <a:t>31.01.2019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0A04-83A9-4915-B993-0428608C564B}" type="datetime1">
              <a:rPr lang="ru-RU" smtClean="0"/>
              <a:t>31.01.2019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6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EB46-075C-494A-8F2A-D419D940999A}" type="datetime1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9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5154-F4CC-480C-A8AE-5386CD7BE4AC}" type="datetime1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73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AF440F-5D42-48C3-8A00-31F3EC69B22D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7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4C7A-E86B-4274-A60E-7EDFA44F1024}" type="datetime1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D5BC-5597-4CC5-9F13-3F408D70E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320" y="109604"/>
            <a:ext cx="121716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58790" y="1740820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«Технологии программирования"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программной системы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«Дистанционное обучение студента»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63840" y="4042132"/>
            <a:ext cx="493776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1600" i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 студент гр.ИСТ-116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Никифоров М.Д.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Принял:   доц. кафедры ИСПИ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Вершинин В.В.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8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данном курсовом проекте производится проектирование и реализация программной системы учёта знаний учащихся в средней школе.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Минимальный набор функций:</a:t>
            </a:r>
          </a:p>
          <a:p>
            <a:pPr marL="442913" lvl="0"/>
            <a:r>
              <a:rPr lang="ru-RU" dirty="0"/>
              <a:t>создание и поддержка справочников </a:t>
            </a:r>
            <a:r>
              <a:rPr lang="ru-RU" dirty="0" smtClean="0"/>
              <a:t>лекций;</a:t>
            </a:r>
            <a:endParaRPr lang="ru-RU" dirty="0"/>
          </a:p>
          <a:p>
            <a:pPr marL="442913" lvl="0"/>
            <a:r>
              <a:rPr lang="ru-RU" dirty="0" smtClean="0"/>
              <a:t>регистрация и аутентификация пользователей;</a:t>
            </a:r>
            <a:endParaRPr lang="ru-RU" dirty="0"/>
          </a:p>
          <a:p>
            <a:pPr marL="442913" lvl="0"/>
            <a:r>
              <a:rPr lang="ru-RU" dirty="0" smtClean="0"/>
              <a:t>внесение ответа на тест;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057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725" y="365125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</a:t>
            </a:r>
            <a:br>
              <a:rPr lang="ru-RU" dirty="0" smtClean="0"/>
            </a:br>
            <a:r>
              <a:rPr lang="ru-RU" dirty="0" smtClean="0"/>
              <a:t>прецедентов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95700" y="252412"/>
            <a:ext cx="48006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br>
              <a:rPr lang="ru-RU" dirty="0" smtClean="0"/>
            </a:br>
            <a:r>
              <a:rPr lang="ru-RU" dirty="0" smtClean="0"/>
              <a:t>состояний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71775" y="1412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62" y="2843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238625" y="19050"/>
            <a:ext cx="37147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9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Преподавателя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0863" y="1825625"/>
            <a:ext cx="4452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Пользователь с ролью </a:t>
            </a:r>
            <a:r>
              <a:rPr lang="ru-RU" dirty="0" smtClean="0"/>
              <a:t>Преподаватель </a:t>
            </a:r>
            <a:r>
              <a:rPr lang="ru-RU" dirty="0"/>
              <a:t>может:</a:t>
            </a:r>
          </a:p>
          <a:p>
            <a:pPr lvl="0"/>
            <a:r>
              <a:rPr lang="ru-RU" dirty="0"/>
              <a:t>Просматривать список </a:t>
            </a:r>
            <a:r>
              <a:rPr lang="ru-RU" dirty="0" smtClean="0"/>
              <a:t>студентов;</a:t>
            </a:r>
            <a:endParaRPr lang="ru-RU" dirty="0"/>
          </a:p>
          <a:p>
            <a:pPr lvl="0"/>
            <a:r>
              <a:rPr lang="ru-RU" dirty="0"/>
              <a:t>Просматривать список </a:t>
            </a:r>
            <a:r>
              <a:rPr lang="ru-RU" dirty="0" smtClean="0"/>
              <a:t>курсов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ru-RU" dirty="0" smtClean="0"/>
              <a:t>Добавлять </a:t>
            </a:r>
            <a:r>
              <a:rPr lang="ru-RU" dirty="0"/>
              <a:t>домашнее задание классу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5</a:t>
            </a:fld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33650" cy="251460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" y="4205288"/>
            <a:ext cx="6172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администратора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8062" y="1825625"/>
            <a:ext cx="39957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Пользователь с ролью </a:t>
            </a:r>
            <a:r>
              <a:rPr lang="ru-RU" dirty="0" smtClean="0"/>
              <a:t>Администратор </a:t>
            </a:r>
            <a:r>
              <a:rPr lang="ru-RU" dirty="0"/>
              <a:t>может:</a:t>
            </a:r>
          </a:p>
          <a:p>
            <a:pPr lvl="0"/>
            <a:r>
              <a:rPr lang="ru-RU" dirty="0" smtClean="0"/>
              <a:t>Управлять справочником ролей</a:t>
            </a:r>
            <a:endParaRPr lang="ru-RU" dirty="0"/>
          </a:p>
          <a:p>
            <a:pPr lvl="0"/>
            <a:r>
              <a:rPr lang="ru-RU" dirty="0"/>
              <a:t>Просматривать список пользователей ПС, а также осуществлять их </a:t>
            </a:r>
            <a:r>
              <a:rPr lang="ru-RU" dirty="0" smtClean="0"/>
              <a:t>добавление.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9622" y="2455821"/>
            <a:ext cx="6174259" cy="23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6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 работе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данном курсовом проекте спроектирована и реализована программная система учета знаний учащихся в средней школе. Для выполнения поставленной задачи было выполнено:</a:t>
            </a:r>
          </a:p>
          <a:p>
            <a:pPr marL="985838" indent="0">
              <a:buNone/>
            </a:pPr>
            <a:r>
              <a:rPr lang="ru-RU" dirty="0"/>
              <a:t>- анализ предметной области и формирование требований к системе;</a:t>
            </a:r>
          </a:p>
          <a:p>
            <a:pPr marL="985838" indent="0">
              <a:buNone/>
            </a:pPr>
            <a:r>
              <a:rPr lang="ru-RU" dirty="0"/>
              <a:t>- разработка проекта программной системы;</a:t>
            </a:r>
          </a:p>
          <a:p>
            <a:pPr marL="985838" indent="0">
              <a:buNone/>
            </a:pPr>
            <a:r>
              <a:rPr lang="ru-RU" dirty="0"/>
              <a:t>- реализация программного обеспечения.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D5BC-5597-4CC5-9F13-3F408D70EC3E}" type="slidenum">
              <a:rPr lang="ru-RU" sz="2000" smtClean="0"/>
              <a:t>7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42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988</TotalTime>
  <Words>168</Words>
  <Application>Microsoft Office PowerPoint</Application>
  <PresentationFormat>Широкоэкранный</PresentationFormat>
  <Paragraphs>45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 2</vt:lpstr>
      <vt:lpstr>HDOfficeLightV0</vt:lpstr>
      <vt:lpstr>Тема Office</vt:lpstr>
      <vt:lpstr>Презентация PowerPoint</vt:lpstr>
      <vt:lpstr>Введение</vt:lpstr>
      <vt:lpstr>Диаграмма  прецедентов</vt:lpstr>
      <vt:lpstr>Диаграмма  состояний</vt:lpstr>
      <vt:lpstr>Возможности Преподавателя</vt:lpstr>
      <vt:lpstr>Возможности администратора</vt:lpstr>
      <vt:lpstr>Выводы по работе: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подсистемы хранения данных информационной системы «Библиотека»</dc:title>
  <dc:creator>Verminaaard</dc:creator>
  <cp:lastModifiedBy>MANAGER</cp:lastModifiedBy>
  <cp:revision>33</cp:revision>
  <dcterms:created xsi:type="dcterms:W3CDTF">2017-05-23T09:45:57Z</dcterms:created>
  <dcterms:modified xsi:type="dcterms:W3CDTF">2019-01-31T04:32:35Z</dcterms:modified>
</cp:coreProperties>
</file>