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9144000" cx="16256000"/>
  <p:notesSz cx="16256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iLySpLvHt45LbmxYGz5r3iAb5/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33" Type="http://schemas.openxmlformats.org/officeDocument/2006/relationships/font" Target="fonts/Roboto-boldItalic.fntdata"/><Relationship Id="rId32" Type="http://schemas.openxmlformats.org/officeDocument/2006/relationships/font" Target="fonts/Roboto-italic.fntdata"/><Relationship Id="rId35" Type="http://schemas.openxmlformats.org/officeDocument/2006/relationships/font" Target="fonts/RobotoMono-bold.fntdata"/><Relationship Id="rId34" Type="http://schemas.openxmlformats.org/officeDocument/2006/relationships/font" Target="fonts/RobotoMono-regular.fntdata"/><Relationship Id="rId37" Type="http://schemas.openxmlformats.org/officeDocument/2006/relationships/font" Target="fonts/RobotoMono-boldItalic.fntdata"/><Relationship Id="rId36" Type="http://schemas.openxmlformats.org/officeDocument/2006/relationships/font" Target="fonts/RobotoMono-italic.fntdata"/><Relationship Id="rId38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7043738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9207500" y="0"/>
            <a:ext cx="7045325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7043738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3" name="Google Shape;973;p1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Remember about the timing!</a:t>
            </a:r>
            <a:endParaRPr/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10 min to present at Thesis Status Review</a:t>
            </a:r>
            <a:endParaRPr/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10-15 min to present at MSc pre-defense</a:t>
            </a:r>
            <a:endParaRPr/>
          </a:p>
          <a:p>
            <a:pPr indent="-171450" lvl="1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15 min to present at MSc defense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4" name="Google Shape;974;p1:notes"/>
          <p:cNvSpPr txBox="1"/>
          <p:nvPr>
            <p:ph idx="12" type="sldNum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34e6cd5a223_0_164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9" name="Google Shape;1059;g34e6cd5a223_0_164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6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7" name="Google Shape;1067;p6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5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5" name="Google Shape;1075;p5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34e6cd5a223_0_93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3" name="Google Shape;1083;g34e6cd5a223_0_93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1" name="Google Shape;1091;p7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en-US" sz="1200"/>
              <a:t>Primary and processed results of research in the form of graphs, tables, pictures, and charts.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2" name="Google Shape;1092;p7:notes"/>
          <p:cNvSpPr txBox="1"/>
          <p:nvPr>
            <p:ph idx="12" type="sldNum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34e6cd5a223_0_0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0" name="Google Shape;1100;g34e6cd5a223_0_0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en-US" sz="1200"/>
              <a:t>Primary and processed results of research in the form of graphs, tables, pictures, and charts.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1" name="Google Shape;1101;g34e6cd5a223_0_0:notes"/>
          <p:cNvSpPr txBox="1"/>
          <p:nvPr>
            <p:ph idx="12" type="sldNum"/>
          </p:nvPr>
        </p:nvSpPr>
        <p:spPr>
          <a:xfrm>
            <a:off x="9207500" y="8685213"/>
            <a:ext cx="7045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34e6cd5a223_0_11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9" name="Google Shape;1109;g34e6cd5a223_0_11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en-US" sz="1200"/>
              <a:t>Primary and processed results of research in the form of graphs, tables, pictures, and charts.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0" name="Google Shape;1110;g34e6cd5a223_0_11:notes"/>
          <p:cNvSpPr txBox="1"/>
          <p:nvPr>
            <p:ph idx="12" type="sldNum"/>
          </p:nvPr>
        </p:nvSpPr>
        <p:spPr>
          <a:xfrm>
            <a:off x="9207500" y="8685213"/>
            <a:ext cx="7045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34e6cd5a223_0_22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8" name="Google Shape;1118;g34e6cd5a223_0_22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en-US" sz="1200"/>
              <a:t>Primary and processed results of research in the form of graphs, tables, pictures, and charts.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9" name="Google Shape;1119;g34e6cd5a223_0_22:notes"/>
          <p:cNvSpPr txBox="1"/>
          <p:nvPr>
            <p:ph idx="12" type="sldNum"/>
          </p:nvPr>
        </p:nvSpPr>
        <p:spPr>
          <a:xfrm>
            <a:off x="9207500" y="8685213"/>
            <a:ext cx="7045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34e6cd5a223_0_37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7" name="Google Shape;1127;g34e6cd5a223_0_37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en-US" sz="1200"/>
              <a:t>Primary and processed results of research in the form of graphs, tables, pictures, and charts.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8" name="Google Shape;1128;g34e6cd5a223_0_37:notes"/>
          <p:cNvSpPr txBox="1"/>
          <p:nvPr>
            <p:ph idx="12" type="sldNum"/>
          </p:nvPr>
        </p:nvSpPr>
        <p:spPr>
          <a:xfrm>
            <a:off x="9207500" y="8685213"/>
            <a:ext cx="7045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9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6" name="Google Shape;1136;p9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2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3" name="Google Shape;983;p2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Phrases you may find useful: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The area of my research covers 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Today … has been already studied in the field.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(To update the footer ON ALL SLIDES, go to</a:t>
            </a:r>
            <a:r>
              <a:rPr i="0" lang="en-US"/>
              <a:t> the </a:t>
            </a:r>
            <a:r>
              <a:rPr b="1" i="0" lang="en-US"/>
              <a:t>Insert </a:t>
            </a:r>
            <a:r>
              <a:rPr i="0" lang="en-US"/>
              <a:t>tab, click </a:t>
            </a:r>
            <a:r>
              <a:rPr b="1" i="0" lang="en-US"/>
              <a:t>Header &amp; Footer </a:t>
            </a:r>
            <a:r>
              <a:rPr i="0" lang="en-US"/>
              <a:t>button. On the </a:t>
            </a:r>
            <a:r>
              <a:rPr b="1" i="0" lang="en-US"/>
              <a:t>Slide </a:t>
            </a:r>
            <a:r>
              <a:rPr i="0" lang="en-US"/>
              <a:t>tab, select the </a:t>
            </a:r>
            <a:r>
              <a:rPr b="1" i="0" lang="en-US"/>
              <a:t>Footer </a:t>
            </a:r>
            <a:r>
              <a:rPr i="0" lang="en-US"/>
              <a:t>check box, and then type the footer text that you want, i.e. </a:t>
            </a:r>
            <a:r>
              <a:rPr lang="en-US"/>
              <a:t>with your Name Surname and Thesis Title</a:t>
            </a:r>
            <a:r>
              <a:rPr i="0" lang="en-US"/>
              <a:t>. </a:t>
            </a:r>
            <a:r>
              <a:rPr b="1" i="0" lang="en-US"/>
              <a:t>Click Apply to All</a:t>
            </a:r>
            <a:r>
              <a:rPr i="0" lang="en-US"/>
              <a:t>)</a:t>
            </a:r>
            <a:endParaRPr i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4" name="Google Shape;984;p2:notes"/>
          <p:cNvSpPr txBox="1"/>
          <p:nvPr>
            <p:ph idx="12" type="sldNum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1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4" name="Google Shape;1144;p11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Phrases you may find useful:</a:t>
            </a:r>
            <a:endParaRPr/>
          </a:p>
          <a:p>
            <a:pPr indent="-1714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All these results suggest that …</a:t>
            </a:r>
            <a:endParaRPr/>
          </a:p>
          <a:p>
            <a:pPr indent="-1714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We can conclude that … </a:t>
            </a:r>
            <a:endParaRPr/>
          </a:p>
          <a:p>
            <a:pPr indent="-1714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Taken together, these results point to three conclusions …</a:t>
            </a:r>
            <a:endParaRPr/>
          </a:p>
          <a:p>
            <a:pPr indent="-1714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To sum up, … </a:t>
            </a:r>
            <a:endParaRPr/>
          </a:p>
          <a:p>
            <a:pPr indent="-1714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Although it is still too early to draw a definite conclusion, it can be stated that … </a:t>
            </a:r>
            <a:endParaRPr/>
          </a:p>
          <a:p>
            <a:pPr indent="-171450" lvl="0" marL="400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Although the obtained data are limited, we may conclude that … </a:t>
            </a:r>
            <a:endParaRPr i="1" sz="12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5" name="Google Shape;1145;p11:notes"/>
          <p:cNvSpPr txBox="1"/>
          <p:nvPr>
            <p:ph idx="12" type="sldNum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2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3" name="Google Shape;1153;p12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4" name="Google Shape;1154;p12:notes"/>
          <p:cNvSpPr txBox="1"/>
          <p:nvPr>
            <p:ph idx="12" type="sldNum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4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2" name="Google Shape;1162;p14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Phrases you may find useful: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The achieved results indicate that the work along the same line should proceed. Thus, the long-term results of the project are to …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3" name="Google Shape;1163;p14:notes"/>
          <p:cNvSpPr txBox="1"/>
          <p:nvPr>
            <p:ph idx="12" type="sldNum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5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1" name="Google Shape;1171;p15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Phrases you may find useful: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I would like to express my gratitude to … who &lt;provided smth /assisted in smth/ conducted smth/ etc.&gt;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Thank you for your attention. Now I’m ready to answer your questions.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2" name="Google Shape;1172;p15:notes"/>
          <p:cNvSpPr txBox="1"/>
          <p:nvPr>
            <p:ph idx="12" type="sldNum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28f4d39abd_0_43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2" name="Google Shape;992;g328f4d39abd_0_43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Phrases you may find useful: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The area of my research covers 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Today … has been already studied in the field.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(To update the footer ON ALL SLIDES, go to</a:t>
            </a:r>
            <a:r>
              <a:rPr i="0" lang="en-US"/>
              <a:t> the </a:t>
            </a:r>
            <a:r>
              <a:rPr b="1" i="0" lang="en-US"/>
              <a:t>Insert </a:t>
            </a:r>
            <a:r>
              <a:rPr i="0" lang="en-US"/>
              <a:t>tab, click </a:t>
            </a:r>
            <a:r>
              <a:rPr b="1" i="0" lang="en-US"/>
              <a:t>Header &amp; Footer </a:t>
            </a:r>
            <a:r>
              <a:rPr i="0" lang="en-US"/>
              <a:t>button. On the </a:t>
            </a:r>
            <a:r>
              <a:rPr b="1" i="0" lang="en-US"/>
              <a:t>Slide </a:t>
            </a:r>
            <a:r>
              <a:rPr i="0" lang="en-US"/>
              <a:t>tab, select the </a:t>
            </a:r>
            <a:r>
              <a:rPr b="1" i="0" lang="en-US"/>
              <a:t>Footer </a:t>
            </a:r>
            <a:r>
              <a:rPr i="0" lang="en-US"/>
              <a:t>check box, and then type the footer text that you want, i.e. </a:t>
            </a:r>
            <a:r>
              <a:rPr lang="en-US"/>
              <a:t>with your Name Surname and Thesis Title</a:t>
            </a:r>
            <a:r>
              <a:rPr i="0" lang="en-US"/>
              <a:t>. </a:t>
            </a:r>
            <a:r>
              <a:rPr b="1" i="0" lang="en-US"/>
              <a:t>Click Apply to All</a:t>
            </a:r>
            <a:r>
              <a:rPr i="0" lang="en-US"/>
              <a:t>)</a:t>
            </a:r>
            <a:endParaRPr i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3" name="Google Shape;993;g328f4d39abd_0_43:notes"/>
          <p:cNvSpPr txBox="1"/>
          <p:nvPr>
            <p:ph idx="12" type="sldNum"/>
          </p:nvPr>
        </p:nvSpPr>
        <p:spPr>
          <a:xfrm>
            <a:off x="9207500" y="8685213"/>
            <a:ext cx="7045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328f4d39abd_0_62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2" name="Google Shape;1002;g328f4d39abd_0_62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Phrases you may find useful: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The area of my research covers 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Today … has been already studied in the field.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(To update the footer ON ALL SLIDES, go to</a:t>
            </a:r>
            <a:r>
              <a:rPr i="0" lang="en-US"/>
              <a:t> the </a:t>
            </a:r>
            <a:r>
              <a:rPr b="1" i="0" lang="en-US"/>
              <a:t>Insert </a:t>
            </a:r>
            <a:r>
              <a:rPr i="0" lang="en-US"/>
              <a:t>tab, click </a:t>
            </a:r>
            <a:r>
              <a:rPr b="1" i="0" lang="en-US"/>
              <a:t>Header &amp; Footer </a:t>
            </a:r>
            <a:r>
              <a:rPr i="0" lang="en-US"/>
              <a:t>button. On the </a:t>
            </a:r>
            <a:r>
              <a:rPr b="1" i="0" lang="en-US"/>
              <a:t>Slide </a:t>
            </a:r>
            <a:r>
              <a:rPr i="0" lang="en-US"/>
              <a:t>tab, select the </a:t>
            </a:r>
            <a:r>
              <a:rPr b="1" i="0" lang="en-US"/>
              <a:t>Footer </a:t>
            </a:r>
            <a:r>
              <a:rPr i="0" lang="en-US"/>
              <a:t>check box, and then type the footer text that you want, i.e. </a:t>
            </a:r>
            <a:r>
              <a:rPr lang="en-US"/>
              <a:t>with your Name Surname and Thesis Title</a:t>
            </a:r>
            <a:r>
              <a:rPr i="0" lang="en-US"/>
              <a:t>. </a:t>
            </a:r>
            <a:r>
              <a:rPr b="1" i="0" lang="en-US"/>
              <a:t>Click Apply to All</a:t>
            </a:r>
            <a:r>
              <a:rPr i="0" lang="en-US"/>
              <a:t>)</a:t>
            </a:r>
            <a:endParaRPr i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3" name="Google Shape;1003;g328f4d39abd_0_62:notes"/>
          <p:cNvSpPr txBox="1"/>
          <p:nvPr>
            <p:ph idx="12" type="sldNum"/>
          </p:nvPr>
        </p:nvSpPr>
        <p:spPr>
          <a:xfrm>
            <a:off x="9207500" y="8685213"/>
            <a:ext cx="7045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328f4d39abd_0_110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4" name="Google Shape;1014;g328f4d39abd_0_110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Phrases you may find useful: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The area of my research covers …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i="1" lang="en-US"/>
              <a:t>Today … has been already studied in the field.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1"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(To update the footer ON ALL SLIDES, go to</a:t>
            </a:r>
            <a:r>
              <a:rPr i="0" lang="en-US"/>
              <a:t> the </a:t>
            </a:r>
            <a:r>
              <a:rPr b="1" i="0" lang="en-US"/>
              <a:t>Insert </a:t>
            </a:r>
            <a:r>
              <a:rPr i="0" lang="en-US"/>
              <a:t>tab, click </a:t>
            </a:r>
            <a:r>
              <a:rPr b="1" i="0" lang="en-US"/>
              <a:t>Header &amp; Footer </a:t>
            </a:r>
            <a:r>
              <a:rPr i="0" lang="en-US"/>
              <a:t>button. On the </a:t>
            </a:r>
            <a:r>
              <a:rPr b="1" i="0" lang="en-US"/>
              <a:t>Slide </a:t>
            </a:r>
            <a:r>
              <a:rPr i="0" lang="en-US"/>
              <a:t>tab, select the </a:t>
            </a:r>
            <a:r>
              <a:rPr b="1" i="0" lang="en-US"/>
              <a:t>Footer </a:t>
            </a:r>
            <a:r>
              <a:rPr i="0" lang="en-US"/>
              <a:t>check box, and then type the footer text that you want, i.e. </a:t>
            </a:r>
            <a:r>
              <a:rPr lang="en-US"/>
              <a:t>with your Name Surname and Thesis Title</a:t>
            </a:r>
            <a:r>
              <a:rPr i="0" lang="en-US"/>
              <a:t>. </a:t>
            </a:r>
            <a:r>
              <a:rPr b="1" i="0" lang="en-US"/>
              <a:t>Click Apply to All</a:t>
            </a:r>
            <a:r>
              <a:rPr i="0" lang="en-US"/>
              <a:t>)</a:t>
            </a:r>
            <a:endParaRPr i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5" name="Google Shape;1015;g328f4d39abd_0_110:notes"/>
          <p:cNvSpPr txBox="1"/>
          <p:nvPr>
            <p:ph idx="12" type="sldNum"/>
          </p:nvPr>
        </p:nvSpPr>
        <p:spPr>
          <a:xfrm>
            <a:off x="9207500" y="8685213"/>
            <a:ext cx="7045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5" name="Google Shape;1025;p3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The overall purpose of the work is to …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6" name="Google Shape;1026;p3:notes"/>
          <p:cNvSpPr txBox="1"/>
          <p:nvPr>
            <p:ph idx="12" type="sldNum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4" name="Google Shape;1034;p4:notes"/>
          <p:cNvSpPr txBox="1"/>
          <p:nvPr>
            <p:ph idx="1" type="body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objectives of the present research run as follows: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1…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2…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3…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2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5" name="Google Shape;1035;p4:notes"/>
          <p:cNvSpPr txBox="1"/>
          <p:nvPr>
            <p:ph idx="12" type="sldNum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34e6cd5a223_0_64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3" name="Google Shape;1043;g34e6cd5a223_0_64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34e6cd5a223_0_137:notes"/>
          <p:cNvSpPr txBox="1"/>
          <p:nvPr>
            <p:ph idx="1" type="body"/>
          </p:nvPr>
        </p:nvSpPr>
        <p:spPr>
          <a:xfrm>
            <a:off x="1625600" y="4400550"/>
            <a:ext cx="130047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1" name="Google Shape;1051;g34e6cd5a223_0_137:notes"/>
          <p:cNvSpPr/>
          <p:nvPr>
            <p:ph idx="2" type="sldImg"/>
          </p:nvPr>
        </p:nvSpPr>
        <p:spPr>
          <a:xfrm>
            <a:off x="5384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1">
  <p:cSld name="Cover1">
    <p:bg>
      <p:bgPr>
        <a:solidFill>
          <a:schemeClr val="dk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/>
          <p:nvPr/>
        </p:nvSpPr>
        <p:spPr>
          <a:xfrm>
            <a:off x="508000" y="10744"/>
            <a:ext cx="7772400" cy="8752255"/>
          </a:xfrm>
          <a:custGeom>
            <a:rect b="b" l="l" r="r" t="t"/>
            <a:pathLst>
              <a:path extrusionOk="0" h="11308015" w="10199350">
                <a:moveTo>
                  <a:pt x="3017532" y="8290495"/>
                </a:moveTo>
                <a:lnTo>
                  <a:pt x="12" y="8290495"/>
                </a:lnTo>
                <a:lnTo>
                  <a:pt x="0" y="11308015"/>
                </a:lnTo>
                <a:lnTo>
                  <a:pt x="3017532" y="11308015"/>
                </a:lnTo>
                <a:lnTo>
                  <a:pt x="3017532" y="8290495"/>
                </a:lnTo>
                <a:close/>
              </a:path>
              <a:path extrusionOk="0" h="11308015" w="10199350">
                <a:moveTo>
                  <a:pt x="10199350" y="24613"/>
                </a:moveTo>
                <a:lnTo>
                  <a:pt x="3159758" y="0"/>
                </a:lnTo>
                <a:lnTo>
                  <a:pt x="12" y="8290495"/>
                </a:lnTo>
                <a:lnTo>
                  <a:pt x="10199350" y="246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/>
          <p:nvPr>
            <p:ph idx="2" type="pic"/>
          </p:nvPr>
        </p:nvSpPr>
        <p:spPr>
          <a:xfrm>
            <a:off x="520700" y="6400800"/>
            <a:ext cx="2273300" cy="23622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508000" y="313467"/>
            <a:ext cx="3581399" cy="1286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3" type="body"/>
          </p:nvPr>
        </p:nvSpPr>
        <p:spPr>
          <a:xfrm>
            <a:off x="508000" y="1901310"/>
            <a:ext cx="3581400" cy="2927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7"/>
          <p:cNvSpPr txBox="1"/>
          <p:nvPr>
            <p:ph type="title"/>
          </p:nvPr>
        </p:nvSpPr>
        <p:spPr>
          <a:xfrm>
            <a:off x="8280400" y="313466"/>
            <a:ext cx="74676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4">
  <p:cSld name="List 4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507999" y="4402803"/>
            <a:ext cx="3581401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2" type="body"/>
          </p:nvPr>
        </p:nvSpPr>
        <p:spPr>
          <a:xfrm>
            <a:off x="4394200" y="4402803"/>
            <a:ext cx="3581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3" type="body"/>
          </p:nvPr>
        </p:nvSpPr>
        <p:spPr>
          <a:xfrm>
            <a:off x="8286345" y="4402803"/>
            <a:ext cx="3575455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4" type="body"/>
          </p:nvPr>
        </p:nvSpPr>
        <p:spPr>
          <a:xfrm>
            <a:off x="12166601" y="4402803"/>
            <a:ext cx="3581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7"/>
          <p:cNvSpPr/>
          <p:nvPr>
            <p:ph idx="5" type="pic"/>
          </p:nvPr>
        </p:nvSpPr>
        <p:spPr>
          <a:xfrm>
            <a:off x="508000" y="3113660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7"/>
          <p:cNvSpPr/>
          <p:nvPr>
            <p:ph idx="6" type="pic"/>
          </p:nvPr>
        </p:nvSpPr>
        <p:spPr>
          <a:xfrm>
            <a:off x="4394200" y="311366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7"/>
          <p:cNvSpPr/>
          <p:nvPr>
            <p:ph idx="7" type="pic"/>
          </p:nvPr>
        </p:nvSpPr>
        <p:spPr>
          <a:xfrm>
            <a:off x="8280400" y="3124200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7"/>
          <p:cNvSpPr/>
          <p:nvPr>
            <p:ph idx="8" type="pic"/>
          </p:nvPr>
        </p:nvSpPr>
        <p:spPr>
          <a:xfrm>
            <a:off x="12166600" y="3113659"/>
            <a:ext cx="990600" cy="99294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7-8">
  <p:cSld name="List 7-8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507999" y="3532973"/>
            <a:ext cx="3581401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8"/>
          <p:cNvSpPr txBox="1"/>
          <p:nvPr>
            <p:ph idx="2" type="body"/>
          </p:nvPr>
        </p:nvSpPr>
        <p:spPr>
          <a:xfrm>
            <a:off x="4394200" y="3532973"/>
            <a:ext cx="3564983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8"/>
          <p:cNvSpPr txBox="1"/>
          <p:nvPr>
            <p:ph idx="3" type="body"/>
          </p:nvPr>
        </p:nvSpPr>
        <p:spPr>
          <a:xfrm>
            <a:off x="8280401" y="3532973"/>
            <a:ext cx="3581400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8"/>
          <p:cNvSpPr txBox="1"/>
          <p:nvPr>
            <p:ph idx="4" type="body"/>
          </p:nvPr>
        </p:nvSpPr>
        <p:spPr>
          <a:xfrm>
            <a:off x="12166601" y="3532973"/>
            <a:ext cx="3581399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28"/>
          <p:cNvSpPr txBox="1"/>
          <p:nvPr>
            <p:ph idx="5" type="body"/>
          </p:nvPr>
        </p:nvSpPr>
        <p:spPr>
          <a:xfrm>
            <a:off x="507999" y="6384003"/>
            <a:ext cx="3581401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28"/>
          <p:cNvSpPr txBox="1"/>
          <p:nvPr>
            <p:ph idx="6" type="body"/>
          </p:nvPr>
        </p:nvSpPr>
        <p:spPr>
          <a:xfrm>
            <a:off x="4394200" y="6384003"/>
            <a:ext cx="3564983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8"/>
          <p:cNvSpPr txBox="1"/>
          <p:nvPr>
            <p:ph idx="7" type="body"/>
          </p:nvPr>
        </p:nvSpPr>
        <p:spPr>
          <a:xfrm>
            <a:off x="8280401" y="6384003"/>
            <a:ext cx="3581400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8"/>
          <p:cNvSpPr txBox="1"/>
          <p:nvPr>
            <p:ph idx="8" type="body"/>
          </p:nvPr>
        </p:nvSpPr>
        <p:spPr>
          <a:xfrm>
            <a:off x="12166601" y="6384003"/>
            <a:ext cx="3581399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28"/>
          <p:cNvSpPr/>
          <p:nvPr>
            <p:ph idx="9" type="pic"/>
          </p:nvPr>
        </p:nvSpPr>
        <p:spPr>
          <a:xfrm>
            <a:off x="508000" y="220980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8"/>
          <p:cNvSpPr/>
          <p:nvPr>
            <p:ph idx="13" type="pic"/>
          </p:nvPr>
        </p:nvSpPr>
        <p:spPr>
          <a:xfrm>
            <a:off x="4394200" y="2209802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28"/>
          <p:cNvSpPr/>
          <p:nvPr>
            <p:ph idx="14" type="pic"/>
          </p:nvPr>
        </p:nvSpPr>
        <p:spPr>
          <a:xfrm>
            <a:off x="8280400" y="222034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8"/>
          <p:cNvSpPr/>
          <p:nvPr>
            <p:ph idx="15" type="pic"/>
          </p:nvPr>
        </p:nvSpPr>
        <p:spPr>
          <a:xfrm>
            <a:off x="12166600" y="2209800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8"/>
          <p:cNvSpPr/>
          <p:nvPr>
            <p:ph idx="16" type="pic"/>
          </p:nvPr>
        </p:nvSpPr>
        <p:spPr>
          <a:xfrm>
            <a:off x="508000" y="510540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8"/>
          <p:cNvSpPr/>
          <p:nvPr>
            <p:ph idx="17" type="pic"/>
          </p:nvPr>
        </p:nvSpPr>
        <p:spPr>
          <a:xfrm>
            <a:off x="4394200" y="5105402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8"/>
          <p:cNvSpPr/>
          <p:nvPr>
            <p:ph idx="18" type="pic"/>
          </p:nvPr>
        </p:nvSpPr>
        <p:spPr>
          <a:xfrm>
            <a:off x="8280400" y="511594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8"/>
          <p:cNvSpPr/>
          <p:nvPr>
            <p:ph idx="19" type="pic"/>
          </p:nvPr>
        </p:nvSpPr>
        <p:spPr>
          <a:xfrm>
            <a:off x="12166600" y="5105400"/>
            <a:ext cx="990600" cy="99294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3-4 + 2 pictures">
  <p:cSld name="List 3-4 + 2 picture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507999" y="336348"/>
            <a:ext cx="7467600" cy="1249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900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9"/>
          <p:cNvSpPr/>
          <p:nvPr>
            <p:ph idx="2" type="pic"/>
          </p:nvPr>
        </p:nvSpPr>
        <p:spPr>
          <a:xfrm>
            <a:off x="8280400" y="4648200"/>
            <a:ext cx="7467600" cy="3505200"/>
          </a:xfrm>
          <a:prstGeom prst="rect">
            <a:avLst/>
          </a:prstGeom>
          <a:solidFill>
            <a:srgbClr val="C7C7C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9"/>
          <p:cNvSpPr/>
          <p:nvPr>
            <p:ph idx="3" type="pic"/>
          </p:nvPr>
        </p:nvSpPr>
        <p:spPr>
          <a:xfrm>
            <a:off x="8280400" y="304800"/>
            <a:ext cx="7467600" cy="4343400"/>
          </a:xfrm>
          <a:prstGeom prst="rect">
            <a:avLst/>
          </a:prstGeom>
          <a:solidFill>
            <a:srgbClr val="C7C7C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507999" y="3532973"/>
            <a:ext cx="3581401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29"/>
          <p:cNvSpPr txBox="1"/>
          <p:nvPr>
            <p:ph idx="4" type="body"/>
          </p:nvPr>
        </p:nvSpPr>
        <p:spPr>
          <a:xfrm>
            <a:off x="4394200" y="3532973"/>
            <a:ext cx="3564983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9"/>
          <p:cNvSpPr txBox="1"/>
          <p:nvPr>
            <p:ph idx="5" type="body"/>
          </p:nvPr>
        </p:nvSpPr>
        <p:spPr>
          <a:xfrm>
            <a:off x="507999" y="6384003"/>
            <a:ext cx="3581401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9"/>
          <p:cNvSpPr txBox="1"/>
          <p:nvPr>
            <p:ph idx="6" type="body"/>
          </p:nvPr>
        </p:nvSpPr>
        <p:spPr>
          <a:xfrm>
            <a:off x="4394200" y="6384003"/>
            <a:ext cx="3564983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29"/>
          <p:cNvSpPr/>
          <p:nvPr>
            <p:ph idx="7" type="pic"/>
          </p:nvPr>
        </p:nvSpPr>
        <p:spPr>
          <a:xfrm>
            <a:off x="508000" y="220980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29"/>
          <p:cNvSpPr/>
          <p:nvPr>
            <p:ph idx="8" type="pic"/>
          </p:nvPr>
        </p:nvSpPr>
        <p:spPr>
          <a:xfrm>
            <a:off x="4394200" y="2209802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9"/>
          <p:cNvSpPr/>
          <p:nvPr>
            <p:ph idx="9" type="pic"/>
          </p:nvPr>
        </p:nvSpPr>
        <p:spPr>
          <a:xfrm>
            <a:off x="508000" y="510540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9"/>
          <p:cNvSpPr/>
          <p:nvPr>
            <p:ph idx="13" type="pic"/>
          </p:nvPr>
        </p:nvSpPr>
        <p:spPr>
          <a:xfrm>
            <a:off x="4394200" y="5105402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9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3-4 + 1 picture">
  <p:cSld name="List 3-4 + 1 pictur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507999" y="336348"/>
            <a:ext cx="7467600" cy="1249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900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0"/>
          <p:cNvSpPr/>
          <p:nvPr>
            <p:ph idx="2" type="pic"/>
          </p:nvPr>
        </p:nvSpPr>
        <p:spPr>
          <a:xfrm>
            <a:off x="8280400" y="304800"/>
            <a:ext cx="7467600" cy="7848600"/>
          </a:xfrm>
          <a:prstGeom prst="rect">
            <a:avLst/>
          </a:prstGeom>
          <a:solidFill>
            <a:srgbClr val="C7C7C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30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507999" y="3532973"/>
            <a:ext cx="3581401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30"/>
          <p:cNvSpPr txBox="1"/>
          <p:nvPr>
            <p:ph idx="3" type="body"/>
          </p:nvPr>
        </p:nvSpPr>
        <p:spPr>
          <a:xfrm>
            <a:off x="4394200" y="3532973"/>
            <a:ext cx="3564983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30"/>
          <p:cNvSpPr txBox="1"/>
          <p:nvPr>
            <p:ph idx="4" type="body"/>
          </p:nvPr>
        </p:nvSpPr>
        <p:spPr>
          <a:xfrm>
            <a:off x="507999" y="6384003"/>
            <a:ext cx="3581401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9" name="Google Shape;169;p30"/>
          <p:cNvSpPr txBox="1"/>
          <p:nvPr>
            <p:ph idx="5" type="body"/>
          </p:nvPr>
        </p:nvSpPr>
        <p:spPr>
          <a:xfrm>
            <a:off x="4394200" y="6384003"/>
            <a:ext cx="3564983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30"/>
          <p:cNvSpPr/>
          <p:nvPr>
            <p:ph idx="6" type="pic"/>
          </p:nvPr>
        </p:nvSpPr>
        <p:spPr>
          <a:xfrm>
            <a:off x="508000" y="220980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0"/>
          <p:cNvSpPr/>
          <p:nvPr>
            <p:ph idx="7" type="pic"/>
          </p:nvPr>
        </p:nvSpPr>
        <p:spPr>
          <a:xfrm>
            <a:off x="4394200" y="2209802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0"/>
          <p:cNvSpPr/>
          <p:nvPr>
            <p:ph idx="8" type="pic"/>
          </p:nvPr>
        </p:nvSpPr>
        <p:spPr>
          <a:xfrm>
            <a:off x="508000" y="510540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0"/>
          <p:cNvSpPr/>
          <p:nvPr>
            <p:ph idx="9" type="pic"/>
          </p:nvPr>
        </p:nvSpPr>
        <p:spPr>
          <a:xfrm>
            <a:off x="4394200" y="5105402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0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+ 1 picture">
  <p:cSld name="List + 1 pictur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507999" y="336348"/>
            <a:ext cx="7467600" cy="1249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900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1"/>
          <p:cNvSpPr/>
          <p:nvPr>
            <p:ph idx="2" type="pic"/>
          </p:nvPr>
        </p:nvSpPr>
        <p:spPr>
          <a:xfrm>
            <a:off x="8280400" y="304800"/>
            <a:ext cx="7467600" cy="7848600"/>
          </a:xfrm>
          <a:prstGeom prst="rect">
            <a:avLst/>
          </a:prstGeom>
          <a:solidFill>
            <a:srgbClr val="C7C7C7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508000" y="2219498"/>
            <a:ext cx="74676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31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3-4 + Conclusion">
  <p:cSld name="List 3-4 + Conclusi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507999" y="336348"/>
            <a:ext cx="7467600" cy="1249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900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2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507999" y="3532973"/>
            <a:ext cx="3581401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5" name="Google Shape;185;p32"/>
          <p:cNvSpPr txBox="1"/>
          <p:nvPr>
            <p:ph idx="2" type="body"/>
          </p:nvPr>
        </p:nvSpPr>
        <p:spPr>
          <a:xfrm>
            <a:off x="4394200" y="3532973"/>
            <a:ext cx="3564983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32"/>
          <p:cNvSpPr txBox="1"/>
          <p:nvPr>
            <p:ph idx="3" type="body"/>
          </p:nvPr>
        </p:nvSpPr>
        <p:spPr>
          <a:xfrm>
            <a:off x="507999" y="6384003"/>
            <a:ext cx="3581401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32"/>
          <p:cNvSpPr txBox="1"/>
          <p:nvPr>
            <p:ph idx="4" type="body"/>
          </p:nvPr>
        </p:nvSpPr>
        <p:spPr>
          <a:xfrm>
            <a:off x="4394200" y="6384003"/>
            <a:ext cx="3564983" cy="1235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32"/>
          <p:cNvSpPr/>
          <p:nvPr>
            <p:ph idx="5" type="pic"/>
          </p:nvPr>
        </p:nvSpPr>
        <p:spPr>
          <a:xfrm>
            <a:off x="508000" y="220980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32"/>
          <p:cNvSpPr/>
          <p:nvPr>
            <p:ph idx="6" type="pic"/>
          </p:nvPr>
        </p:nvSpPr>
        <p:spPr>
          <a:xfrm>
            <a:off x="4394200" y="2209802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2"/>
          <p:cNvSpPr/>
          <p:nvPr>
            <p:ph idx="7" type="pic"/>
          </p:nvPr>
        </p:nvSpPr>
        <p:spPr>
          <a:xfrm>
            <a:off x="508000" y="510540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2"/>
          <p:cNvSpPr/>
          <p:nvPr>
            <p:ph idx="8" type="pic"/>
          </p:nvPr>
        </p:nvSpPr>
        <p:spPr>
          <a:xfrm>
            <a:off x="4394200" y="5105402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32"/>
          <p:cNvSpPr/>
          <p:nvPr/>
        </p:nvSpPr>
        <p:spPr>
          <a:xfrm>
            <a:off x="8280401" y="0"/>
            <a:ext cx="7975600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2"/>
          <p:cNvSpPr txBox="1"/>
          <p:nvPr>
            <p:ph idx="9" type="body"/>
          </p:nvPr>
        </p:nvSpPr>
        <p:spPr>
          <a:xfrm>
            <a:off x="9575801" y="2209800"/>
            <a:ext cx="6172199" cy="5665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32"/>
          <p:cNvSpPr/>
          <p:nvPr/>
        </p:nvSpPr>
        <p:spPr>
          <a:xfrm rot="5400000">
            <a:off x="8155432" y="2258568"/>
            <a:ext cx="707136" cy="4572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32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196" name="Google Shape;196;p32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2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2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2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2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32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+ Conclusion">
  <p:cSld name="List + Conclusio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507999" y="336348"/>
            <a:ext cx="7467600" cy="1249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72000" spcFirstLastPara="1" rIns="9000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33"/>
          <p:cNvSpPr/>
          <p:nvPr/>
        </p:nvSpPr>
        <p:spPr>
          <a:xfrm>
            <a:off x="8280401" y="0"/>
            <a:ext cx="7975600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9575801" y="2209800"/>
            <a:ext cx="6172199" cy="5665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33"/>
          <p:cNvSpPr/>
          <p:nvPr/>
        </p:nvSpPr>
        <p:spPr>
          <a:xfrm rot="5400000">
            <a:off x="8155432" y="2258568"/>
            <a:ext cx="707136" cy="4572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3"/>
          <p:cNvSpPr txBox="1"/>
          <p:nvPr>
            <p:ph idx="2" type="body"/>
          </p:nvPr>
        </p:nvSpPr>
        <p:spPr>
          <a:xfrm>
            <a:off x="508000" y="2219498"/>
            <a:ext cx="74676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12" name="Google Shape;212;p33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213" name="Google Shape;213;p33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33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1-2)/X">
  <p:cSld name="List (1-2)/X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4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34"/>
          <p:cNvSpPr/>
          <p:nvPr>
            <p:ph idx="2" type="pic"/>
          </p:nvPr>
        </p:nvSpPr>
        <p:spPr>
          <a:xfrm>
            <a:off x="3098800" y="2819401"/>
            <a:ext cx="9906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508000" y="2819400"/>
            <a:ext cx="993192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34"/>
          <p:cNvSpPr txBox="1"/>
          <p:nvPr>
            <p:ph idx="3" type="body"/>
          </p:nvPr>
        </p:nvSpPr>
        <p:spPr>
          <a:xfrm>
            <a:off x="4394200" y="5334000"/>
            <a:ext cx="11353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34"/>
          <p:cNvSpPr/>
          <p:nvPr>
            <p:ph idx="4" type="pic"/>
          </p:nvPr>
        </p:nvSpPr>
        <p:spPr>
          <a:xfrm>
            <a:off x="3098800" y="5334001"/>
            <a:ext cx="9906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34"/>
          <p:cNvSpPr txBox="1"/>
          <p:nvPr>
            <p:ph idx="5" type="body"/>
          </p:nvPr>
        </p:nvSpPr>
        <p:spPr>
          <a:xfrm>
            <a:off x="508000" y="5334000"/>
            <a:ext cx="990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34"/>
          <p:cNvSpPr txBox="1"/>
          <p:nvPr>
            <p:ph idx="6" type="body"/>
          </p:nvPr>
        </p:nvSpPr>
        <p:spPr>
          <a:xfrm>
            <a:off x="4394200" y="2819400"/>
            <a:ext cx="11353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(1-3)/X">
  <p:cSld name="List (1-3)/X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5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5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35"/>
          <p:cNvSpPr/>
          <p:nvPr>
            <p:ph idx="2" type="pic"/>
          </p:nvPr>
        </p:nvSpPr>
        <p:spPr>
          <a:xfrm>
            <a:off x="3098800" y="2819401"/>
            <a:ext cx="980831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493739" y="2819400"/>
            <a:ext cx="1007453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35"/>
          <p:cNvSpPr txBox="1"/>
          <p:nvPr>
            <p:ph idx="3" type="body"/>
          </p:nvPr>
        </p:nvSpPr>
        <p:spPr>
          <a:xfrm>
            <a:off x="4394200" y="4721468"/>
            <a:ext cx="11353800" cy="13745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35"/>
          <p:cNvSpPr/>
          <p:nvPr>
            <p:ph idx="4" type="pic"/>
          </p:nvPr>
        </p:nvSpPr>
        <p:spPr>
          <a:xfrm>
            <a:off x="3098800" y="4721469"/>
            <a:ext cx="989896" cy="999755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35"/>
          <p:cNvSpPr txBox="1"/>
          <p:nvPr>
            <p:ph idx="5" type="body"/>
          </p:nvPr>
        </p:nvSpPr>
        <p:spPr>
          <a:xfrm>
            <a:off x="508000" y="4721469"/>
            <a:ext cx="990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35"/>
          <p:cNvSpPr txBox="1"/>
          <p:nvPr>
            <p:ph idx="6" type="body"/>
          </p:nvPr>
        </p:nvSpPr>
        <p:spPr>
          <a:xfrm>
            <a:off x="4394200" y="2819400"/>
            <a:ext cx="11353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2" name="Google Shape;242;p35"/>
          <p:cNvSpPr txBox="1"/>
          <p:nvPr>
            <p:ph idx="7" type="body"/>
          </p:nvPr>
        </p:nvSpPr>
        <p:spPr>
          <a:xfrm>
            <a:off x="4394200" y="6629400"/>
            <a:ext cx="11353800" cy="1225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35"/>
          <p:cNvSpPr/>
          <p:nvPr>
            <p:ph idx="8" type="pic"/>
          </p:nvPr>
        </p:nvSpPr>
        <p:spPr>
          <a:xfrm>
            <a:off x="3098800" y="6629400"/>
            <a:ext cx="989896" cy="999755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35"/>
          <p:cNvSpPr txBox="1"/>
          <p:nvPr>
            <p:ph idx="9" type="body"/>
          </p:nvPr>
        </p:nvSpPr>
        <p:spPr>
          <a:xfrm>
            <a:off x="508000" y="6629400"/>
            <a:ext cx="990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72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12 Color">
  <p:cSld name="Numbers 12 Color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6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508000" y="2193750"/>
            <a:ext cx="3581400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36"/>
          <p:cNvSpPr txBox="1"/>
          <p:nvPr>
            <p:ph idx="2" type="body"/>
          </p:nvPr>
        </p:nvSpPr>
        <p:spPr>
          <a:xfrm>
            <a:off x="612954" y="2359651"/>
            <a:ext cx="3360003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1" name="Google Shape;251;p36"/>
          <p:cNvSpPr txBox="1"/>
          <p:nvPr>
            <p:ph idx="3" type="body"/>
          </p:nvPr>
        </p:nvSpPr>
        <p:spPr>
          <a:xfrm>
            <a:off x="4394199" y="2193750"/>
            <a:ext cx="3581401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36"/>
          <p:cNvSpPr txBox="1"/>
          <p:nvPr>
            <p:ph idx="4" type="body"/>
          </p:nvPr>
        </p:nvSpPr>
        <p:spPr>
          <a:xfrm>
            <a:off x="4504187" y="2359651"/>
            <a:ext cx="3360003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36"/>
          <p:cNvSpPr txBox="1"/>
          <p:nvPr>
            <p:ph idx="5" type="body"/>
          </p:nvPr>
        </p:nvSpPr>
        <p:spPr>
          <a:xfrm>
            <a:off x="8275627" y="2193750"/>
            <a:ext cx="3586163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36"/>
          <p:cNvSpPr txBox="1"/>
          <p:nvPr>
            <p:ph idx="6" type="body"/>
          </p:nvPr>
        </p:nvSpPr>
        <p:spPr>
          <a:xfrm>
            <a:off x="8394809" y="2359651"/>
            <a:ext cx="3341618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5" name="Google Shape;255;p36"/>
          <p:cNvSpPr txBox="1"/>
          <p:nvPr>
            <p:ph idx="7" type="body"/>
          </p:nvPr>
        </p:nvSpPr>
        <p:spPr>
          <a:xfrm>
            <a:off x="12167394" y="2193750"/>
            <a:ext cx="3580605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6" name="Google Shape;256;p36"/>
          <p:cNvSpPr txBox="1"/>
          <p:nvPr>
            <p:ph idx="8" type="body"/>
          </p:nvPr>
        </p:nvSpPr>
        <p:spPr>
          <a:xfrm>
            <a:off x="12284950" y="2359651"/>
            <a:ext cx="3341618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7" name="Google Shape;257;p36"/>
          <p:cNvSpPr txBox="1"/>
          <p:nvPr>
            <p:ph idx="9" type="body"/>
          </p:nvPr>
        </p:nvSpPr>
        <p:spPr>
          <a:xfrm>
            <a:off x="508000" y="4251150"/>
            <a:ext cx="3581400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8" name="Google Shape;258;p36"/>
          <p:cNvSpPr txBox="1"/>
          <p:nvPr>
            <p:ph idx="13" type="body"/>
          </p:nvPr>
        </p:nvSpPr>
        <p:spPr>
          <a:xfrm>
            <a:off x="612954" y="4417051"/>
            <a:ext cx="3360003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9" name="Google Shape;259;p36"/>
          <p:cNvSpPr txBox="1"/>
          <p:nvPr>
            <p:ph idx="14" type="body"/>
          </p:nvPr>
        </p:nvSpPr>
        <p:spPr>
          <a:xfrm>
            <a:off x="4394200" y="4251150"/>
            <a:ext cx="3581400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36"/>
          <p:cNvSpPr txBox="1"/>
          <p:nvPr>
            <p:ph idx="15" type="body"/>
          </p:nvPr>
        </p:nvSpPr>
        <p:spPr>
          <a:xfrm>
            <a:off x="4504188" y="4417051"/>
            <a:ext cx="3360003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36"/>
          <p:cNvSpPr txBox="1"/>
          <p:nvPr>
            <p:ph idx="16" type="body"/>
          </p:nvPr>
        </p:nvSpPr>
        <p:spPr>
          <a:xfrm>
            <a:off x="8280400" y="4251150"/>
            <a:ext cx="3581399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2" name="Google Shape;262;p36"/>
          <p:cNvSpPr txBox="1"/>
          <p:nvPr>
            <p:ph idx="17" type="body"/>
          </p:nvPr>
        </p:nvSpPr>
        <p:spPr>
          <a:xfrm>
            <a:off x="8394314" y="4417051"/>
            <a:ext cx="3360004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3" name="Google Shape;263;p36"/>
          <p:cNvSpPr txBox="1"/>
          <p:nvPr>
            <p:ph idx="18" type="body"/>
          </p:nvPr>
        </p:nvSpPr>
        <p:spPr>
          <a:xfrm>
            <a:off x="12166601" y="4251150"/>
            <a:ext cx="3581400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4" name="Google Shape;264;p36"/>
          <p:cNvSpPr txBox="1"/>
          <p:nvPr>
            <p:ph idx="19" type="body"/>
          </p:nvPr>
        </p:nvSpPr>
        <p:spPr>
          <a:xfrm>
            <a:off x="12284154" y="4417051"/>
            <a:ext cx="3360003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5" name="Google Shape;265;p36"/>
          <p:cNvSpPr txBox="1"/>
          <p:nvPr>
            <p:ph idx="20" type="body"/>
          </p:nvPr>
        </p:nvSpPr>
        <p:spPr>
          <a:xfrm>
            <a:off x="508000" y="6309297"/>
            <a:ext cx="3581400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36"/>
          <p:cNvSpPr txBox="1"/>
          <p:nvPr>
            <p:ph idx="21" type="body"/>
          </p:nvPr>
        </p:nvSpPr>
        <p:spPr>
          <a:xfrm>
            <a:off x="614061" y="6475198"/>
            <a:ext cx="3360003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Google Shape;267;p36"/>
          <p:cNvSpPr txBox="1"/>
          <p:nvPr>
            <p:ph idx="22" type="body"/>
          </p:nvPr>
        </p:nvSpPr>
        <p:spPr>
          <a:xfrm>
            <a:off x="4394200" y="6309297"/>
            <a:ext cx="3581400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8" name="Google Shape;268;p36"/>
          <p:cNvSpPr txBox="1"/>
          <p:nvPr>
            <p:ph idx="23" type="body"/>
          </p:nvPr>
        </p:nvSpPr>
        <p:spPr>
          <a:xfrm>
            <a:off x="4504188" y="6475198"/>
            <a:ext cx="3360003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9" name="Google Shape;269;p36"/>
          <p:cNvSpPr txBox="1"/>
          <p:nvPr>
            <p:ph idx="24" type="body"/>
          </p:nvPr>
        </p:nvSpPr>
        <p:spPr>
          <a:xfrm>
            <a:off x="8280400" y="6309297"/>
            <a:ext cx="3581400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36"/>
          <p:cNvSpPr txBox="1"/>
          <p:nvPr>
            <p:ph idx="25" type="body"/>
          </p:nvPr>
        </p:nvSpPr>
        <p:spPr>
          <a:xfrm>
            <a:off x="8394314" y="6475198"/>
            <a:ext cx="3360004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36"/>
          <p:cNvSpPr txBox="1"/>
          <p:nvPr>
            <p:ph idx="26" type="body"/>
          </p:nvPr>
        </p:nvSpPr>
        <p:spPr>
          <a:xfrm>
            <a:off x="12166601" y="6309297"/>
            <a:ext cx="3581400" cy="18448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b" bIns="180000" lIns="180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2" name="Google Shape;272;p36"/>
          <p:cNvSpPr txBox="1"/>
          <p:nvPr>
            <p:ph idx="27" type="body"/>
          </p:nvPr>
        </p:nvSpPr>
        <p:spPr>
          <a:xfrm>
            <a:off x="12284154" y="6475198"/>
            <a:ext cx="3360003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1_logos">
  <p:cSld name="Cover1_logos">
    <p:bg>
      <p:bgPr>
        <a:solidFill>
          <a:schemeClr val="dk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/>
          <p:nvPr/>
        </p:nvSpPr>
        <p:spPr>
          <a:xfrm>
            <a:off x="-1" y="7428517"/>
            <a:ext cx="16256000" cy="1737360"/>
          </a:xfrm>
          <a:custGeom>
            <a:rect b="b" l="l" r="r" t="t"/>
            <a:pathLst>
              <a:path extrusionOk="0" h="1737359" w="16256000">
                <a:moveTo>
                  <a:pt x="16256000" y="0"/>
                </a:moveTo>
                <a:lnTo>
                  <a:pt x="0" y="0"/>
                </a:lnTo>
                <a:lnTo>
                  <a:pt x="0" y="1737359"/>
                </a:lnTo>
                <a:lnTo>
                  <a:pt x="16256000" y="1737359"/>
                </a:lnTo>
                <a:lnTo>
                  <a:pt x="16256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8280400" y="6913418"/>
            <a:ext cx="2285999" cy="47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20"/>
          <p:cNvSpPr txBox="1"/>
          <p:nvPr>
            <p:ph idx="2" type="body"/>
          </p:nvPr>
        </p:nvSpPr>
        <p:spPr>
          <a:xfrm>
            <a:off x="10871200" y="6913418"/>
            <a:ext cx="2286000" cy="47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3" type="body"/>
          </p:nvPr>
        </p:nvSpPr>
        <p:spPr>
          <a:xfrm>
            <a:off x="13478933" y="6913418"/>
            <a:ext cx="2269067" cy="47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4" type="body"/>
          </p:nvPr>
        </p:nvSpPr>
        <p:spPr>
          <a:xfrm>
            <a:off x="3098800" y="6913418"/>
            <a:ext cx="2286001" cy="47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0"/>
          <p:cNvSpPr txBox="1"/>
          <p:nvPr>
            <p:ph idx="5" type="body"/>
          </p:nvPr>
        </p:nvSpPr>
        <p:spPr>
          <a:xfrm>
            <a:off x="5689601" y="6913418"/>
            <a:ext cx="2286000" cy="479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0"/>
          <p:cNvSpPr/>
          <p:nvPr/>
        </p:nvSpPr>
        <p:spPr>
          <a:xfrm>
            <a:off x="508000" y="10744"/>
            <a:ext cx="7772400" cy="8752255"/>
          </a:xfrm>
          <a:custGeom>
            <a:rect b="b" l="l" r="r" t="t"/>
            <a:pathLst>
              <a:path extrusionOk="0" h="11308015" w="10199350">
                <a:moveTo>
                  <a:pt x="3017532" y="8290495"/>
                </a:moveTo>
                <a:lnTo>
                  <a:pt x="12" y="8290495"/>
                </a:lnTo>
                <a:lnTo>
                  <a:pt x="0" y="11308015"/>
                </a:lnTo>
                <a:lnTo>
                  <a:pt x="3017532" y="11308015"/>
                </a:lnTo>
                <a:lnTo>
                  <a:pt x="3017532" y="8290495"/>
                </a:lnTo>
                <a:close/>
              </a:path>
              <a:path extrusionOk="0" h="11308015" w="10199350">
                <a:moveTo>
                  <a:pt x="10199350" y="24613"/>
                </a:moveTo>
                <a:lnTo>
                  <a:pt x="3159758" y="0"/>
                </a:lnTo>
                <a:lnTo>
                  <a:pt x="12" y="8290495"/>
                </a:lnTo>
                <a:lnTo>
                  <a:pt x="10199350" y="246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0"/>
          <p:cNvSpPr/>
          <p:nvPr>
            <p:ph idx="6" type="pic"/>
          </p:nvPr>
        </p:nvSpPr>
        <p:spPr>
          <a:xfrm>
            <a:off x="520700" y="6400800"/>
            <a:ext cx="2273300" cy="23622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0"/>
          <p:cNvSpPr txBox="1"/>
          <p:nvPr>
            <p:ph idx="7" type="body"/>
          </p:nvPr>
        </p:nvSpPr>
        <p:spPr>
          <a:xfrm>
            <a:off x="508000" y="313467"/>
            <a:ext cx="3581399" cy="1286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0"/>
          <p:cNvSpPr txBox="1"/>
          <p:nvPr>
            <p:ph idx="8" type="body"/>
          </p:nvPr>
        </p:nvSpPr>
        <p:spPr>
          <a:xfrm>
            <a:off x="508000" y="1901310"/>
            <a:ext cx="3581400" cy="2927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8280400" y="313466"/>
            <a:ext cx="74676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12">
  <p:cSld name="Numbers 12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7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7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508000" y="2745749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37"/>
          <p:cNvSpPr txBox="1"/>
          <p:nvPr>
            <p:ph idx="2" type="body"/>
          </p:nvPr>
        </p:nvSpPr>
        <p:spPr>
          <a:xfrm>
            <a:off x="508315" y="2209800"/>
            <a:ext cx="3562411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37"/>
          <p:cNvSpPr txBox="1"/>
          <p:nvPr>
            <p:ph idx="3" type="body"/>
          </p:nvPr>
        </p:nvSpPr>
        <p:spPr>
          <a:xfrm>
            <a:off x="4393392" y="2745749"/>
            <a:ext cx="3588471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37"/>
          <p:cNvSpPr txBox="1"/>
          <p:nvPr>
            <p:ph idx="4" type="body"/>
          </p:nvPr>
        </p:nvSpPr>
        <p:spPr>
          <a:xfrm>
            <a:off x="4394829" y="2209800"/>
            <a:ext cx="3545278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37"/>
          <p:cNvSpPr txBox="1"/>
          <p:nvPr>
            <p:ph idx="5" type="body"/>
          </p:nvPr>
        </p:nvSpPr>
        <p:spPr>
          <a:xfrm>
            <a:off x="8263186" y="2745749"/>
            <a:ext cx="3598492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37"/>
          <p:cNvSpPr txBox="1"/>
          <p:nvPr>
            <p:ph idx="6" type="body"/>
          </p:nvPr>
        </p:nvSpPr>
        <p:spPr>
          <a:xfrm>
            <a:off x="8265558" y="2209800"/>
            <a:ext cx="3559957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37"/>
          <p:cNvSpPr txBox="1"/>
          <p:nvPr>
            <p:ph idx="7" type="body"/>
          </p:nvPr>
        </p:nvSpPr>
        <p:spPr>
          <a:xfrm>
            <a:off x="12167998" y="2745749"/>
            <a:ext cx="356241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Google Shape;284;p37"/>
          <p:cNvSpPr txBox="1"/>
          <p:nvPr>
            <p:ph idx="8" type="body"/>
          </p:nvPr>
        </p:nvSpPr>
        <p:spPr>
          <a:xfrm>
            <a:off x="12168654" y="2209800"/>
            <a:ext cx="357947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37"/>
          <p:cNvSpPr txBox="1"/>
          <p:nvPr>
            <p:ph idx="9" type="body"/>
          </p:nvPr>
        </p:nvSpPr>
        <p:spPr>
          <a:xfrm>
            <a:off x="508000" y="4803149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37"/>
          <p:cNvSpPr txBox="1"/>
          <p:nvPr>
            <p:ph idx="13" type="body"/>
          </p:nvPr>
        </p:nvSpPr>
        <p:spPr>
          <a:xfrm>
            <a:off x="508315" y="4283250"/>
            <a:ext cx="3562411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7" name="Google Shape;287;p37"/>
          <p:cNvSpPr txBox="1"/>
          <p:nvPr>
            <p:ph idx="14" type="body"/>
          </p:nvPr>
        </p:nvSpPr>
        <p:spPr>
          <a:xfrm>
            <a:off x="4394200" y="4803149"/>
            <a:ext cx="3564176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Google Shape;288;p37"/>
          <p:cNvSpPr txBox="1"/>
          <p:nvPr>
            <p:ph idx="15" type="body"/>
          </p:nvPr>
        </p:nvSpPr>
        <p:spPr>
          <a:xfrm>
            <a:off x="4394829" y="4283250"/>
            <a:ext cx="3545278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Google Shape;289;p37"/>
          <p:cNvSpPr txBox="1"/>
          <p:nvPr>
            <p:ph idx="16" type="body"/>
          </p:nvPr>
        </p:nvSpPr>
        <p:spPr>
          <a:xfrm>
            <a:off x="8263177" y="4803149"/>
            <a:ext cx="3598624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7" type="body"/>
          </p:nvPr>
        </p:nvSpPr>
        <p:spPr>
          <a:xfrm>
            <a:off x="8264352" y="4283250"/>
            <a:ext cx="3579545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1" name="Google Shape;291;p37"/>
          <p:cNvSpPr txBox="1"/>
          <p:nvPr>
            <p:ph idx="18" type="body"/>
          </p:nvPr>
        </p:nvSpPr>
        <p:spPr>
          <a:xfrm>
            <a:off x="12166603" y="4803149"/>
            <a:ext cx="3581398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2" name="Google Shape;292;p37"/>
          <p:cNvSpPr txBox="1"/>
          <p:nvPr>
            <p:ph idx="19" type="body"/>
          </p:nvPr>
        </p:nvSpPr>
        <p:spPr>
          <a:xfrm>
            <a:off x="12167998" y="4283250"/>
            <a:ext cx="3562409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3" name="Google Shape;293;p37"/>
          <p:cNvSpPr txBox="1"/>
          <p:nvPr>
            <p:ph idx="20" type="body"/>
          </p:nvPr>
        </p:nvSpPr>
        <p:spPr>
          <a:xfrm>
            <a:off x="508000" y="693420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Google Shape;294;p37"/>
          <p:cNvSpPr txBox="1"/>
          <p:nvPr>
            <p:ph idx="21" type="body"/>
          </p:nvPr>
        </p:nvSpPr>
        <p:spPr>
          <a:xfrm>
            <a:off x="508315" y="6398251"/>
            <a:ext cx="3562411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Google Shape;295;p37"/>
          <p:cNvSpPr txBox="1"/>
          <p:nvPr>
            <p:ph idx="22" type="body"/>
          </p:nvPr>
        </p:nvSpPr>
        <p:spPr>
          <a:xfrm>
            <a:off x="4394200" y="6934200"/>
            <a:ext cx="3564176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6" name="Google Shape;296;p37"/>
          <p:cNvSpPr txBox="1"/>
          <p:nvPr>
            <p:ph idx="23" type="body"/>
          </p:nvPr>
        </p:nvSpPr>
        <p:spPr>
          <a:xfrm>
            <a:off x="4394829" y="6398251"/>
            <a:ext cx="3545278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" name="Google Shape;297;p37"/>
          <p:cNvSpPr txBox="1"/>
          <p:nvPr>
            <p:ph idx="24" type="body"/>
          </p:nvPr>
        </p:nvSpPr>
        <p:spPr>
          <a:xfrm>
            <a:off x="8263177" y="6934200"/>
            <a:ext cx="3598625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" name="Google Shape;298;p37"/>
          <p:cNvSpPr txBox="1"/>
          <p:nvPr>
            <p:ph idx="25" type="body"/>
          </p:nvPr>
        </p:nvSpPr>
        <p:spPr>
          <a:xfrm>
            <a:off x="8264352" y="6398251"/>
            <a:ext cx="3579545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9" name="Google Shape;299;p37"/>
          <p:cNvSpPr txBox="1"/>
          <p:nvPr>
            <p:ph idx="26" type="body"/>
          </p:nvPr>
        </p:nvSpPr>
        <p:spPr>
          <a:xfrm>
            <a:off x="12166603" y="6934200"/>
            <a:ext cx="3581398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Google Shape;300;p37"/>
          <p:cNvSpPr txBox="1"/>
          <p:nvPr>
            <p:ph idx="27" type="body"/>
          </p:nvPr>
        </p:nvSpPr>
        <p:spPr>
          <a:xfrm>
            <a:off x="12167998" y="6398251"/>
            <a:ext cx="3562409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9">
  <p:cSld name="Numbers 9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38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8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1803400" y="2212349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6" name="Google Shape;306;p38"/>
          <p:cNvSpPr txBox="1"/>
          <p:nvPr>
            <p:ph idx="2" type="body"/>
          </p:nvPr>
        </p:nvSpPr>
        <p:spPr>
          <a:xfrm>
            <a:off x="508315" y="2209800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38"/>
          <p:cNvSpPr txBox="1"/>
          <p:nvPr>
            <p:ph idx="3" type="body"/>
          </p:nvPr>
        </p:nvSpPr>
        <p:spPr>
          <a:xfrm>
            <a:off x="1803400" y="4269749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" name="Google Shape;308;p38"/>
          <p:cNvSpPr txBox="1"/>
          <p:nvPr>
            <p:ph idx="4" type="body"/>
          </p:nvPr>
        </p:nvSpPr>
        <p:spPr>
          <a:xfrm>
            <a:off x="508315" y="4283250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9" name="Google Shape;309;p38"/>
          <p:cNvSpPr txBox="1"/>
          <p:nvPr>
            <p:ph idx="5" type="body"/>
          </p:nvPr>
        </p:nvSpPr>
        <p:spPr>
          <a:xfrm>
            <a:off x="1803400" y="640080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Google Shape;310;p38"/>
          <p:cNvSpPr txBox="1"/>
          <p:nvPr>
            <p:ph idx="6" type="body"/>
          </p:nvPr>
        </p:nvSpPr>
        <p:spPr>
          <a:xfrm>
            <a:off x="508315" y="63982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1" name="Google Shape;311;p38"/>
          <p:cNvSpPr txBox="1"/>
          <p:nvPr>
            <p:ph idx="7" type="body"/>
          </p:nvPr>
        </p:nvSpPr>
        <p:spPr>
          <a:xfrm>
            <a:off x="6985000" y="22258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2" name="Google Shape;312;p38"/>
          <p:cNvSpPr txBox="1"/>
          <p:nvPr>
            <p:ph idx="8" type="body"/>
          </p:nvPr>
        </p:nvSpPr>
        <p:spPr>
          <a:xfrm>
            <a:off x="5689915" y="222330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38"/>
          <p:cNvSpPr txBox="1"/>
          <p:nvPr>
            <p:ph idx="9" type="body"/>
          </p:nvPr>
        </p:nvSpPr>
        <p:spPr>
          <a:xfrm>
            <a:off x="6985000" y="42832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4" name="Google Shape;314;p38"/>
          <p:cNvSpPr txBox="1"/>
          <p:nvPr>
            <p:ph idx="13" type="body"/>
          </p:nvPr>
        </p:nvSpPr>
        <p:spPr>
          <a:xfrm>
            <a:off x="5689915" y="42967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Google Shape;315;p38"/>
          <p:cNvSpPr txBox="1"/>
          <p:nvPr>
            <p:ph idx="14" type="body"/>
          </p:nvPr>
        </p:nvSpPr>
        <p:spPr>
          <a:xfrm>
            <a:off x="6985000" y="6414301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" name="Google Shape;316;p38"/>
          <p:cNvSpPr txBox="1"/>
          <p:nvPr>
            <p:ph idx="15" type="body"/>
          </p:nvPr>
        </p:nvSpPr>
        <p:spPr>
          <a:xfrm>
            <a:off x="5689915" y="6411752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Google Shape;317;p38"/>
          <p:cNvSpPr txBox="1"/>
          <p:nvPr>
            <p:ph idx="16" type="body"/>
          </p:nvPr>
        </p:nvSpPr>
        <p:spPr>
          <a:xfrm>
            <a:off x="12186596" y="22258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" name="Google Shape;318;p38"/>
          <p:cNvSpPr txBox="1"/>
          <p:nvPr>
            <p:ph idx="17" type="body"/>
          </p:nvPr>
        </p:nvSpPr>
        <p:spPr>
          <a:xfrm>
            <a:off x="10891511" y="222330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9" name="Google Shape;319;p38"/>
          <p:cNvSpPr txBox="1"/>
          <p:nvPr>
            <p:ph idx="18" type="body"/>
          </p:nvPr>
        </p:nvSpPr>
        <p:spPr>
          <a:xfrm>
            <a:off x="12186596" y="42832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0" name="Google Shape;320;p38"/>
          <p:cNvSpPr txBox="1"/>
          <p:nvPr>
            <p:ph idx="19" type="body"/>
          </p:nvPr>
        </p:nvSpPr>
        <p:spPr>
          <a:xfrm>
            <a:off x="10891511" y="42967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1" name="Google Shape;321;p38"/>
          <p:cNvSpPr txBox="1"/>
          <p:nvPr>
            <p:ph idx="20" type="body"/>
          </p:nvPr>
        </p:nvSpPr>
        <p:spPr>
          <a:xfrm>
            <a:off x="12186596" y="6414301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2" name="Google Shape;322;p38"/>
          <p:cNvSpPr txBox="1"/>
          <p:nvPr>
            <p:ph idx="21" type="body"/>
          </p:nvPr>
        </p:nvSpPr>
        <p:spPr>
          <a:xfrm>
            <a:off x="10891511" y="6411752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9 (color)">
  <p:cSld name="Numbers 9 (color)">
    <p:bg>
      <p:bgPr>
        <a:solidFill>
          <a:schemeClr val="dk2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9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9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39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39"/>
          <p:cNvSpPr txBox="1"/>
          <p:nvPr>
            <p:ph idx="1" type="body"/>
          </p:nvPr>
        </p:nvSpPr>
        <p:spPr>
          <a:xfrm>
            <a:off x="1803400" y="2212349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" name="Google Shape;328;p39"/>
          <p:cNvSpPr txBox="1"/>
          <p:nvPr>
            <p:ph idx="2" type="body"/>
          </p:nvPr>
        </p:nvSpPr>
        <p:spPr>
          <a:xfrm>
            <a:off x="508315" y="2209800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" name="Google Shape;329;p39"/>
          <p:cNvSpPr txBox="1"/>
          <p:nvPr>
            <p:ph idx="3" type="body"/>
          </p:nvPr>
        </p:nvSpPr>
        <p:spPr>
          <a:xfrm>
            <a:off x="1803400" y="4269749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0" name="Google Shape;330;p39"/>
          <p:cNvSpPr txBox="1"/>
          <p:nvPr>
            <p:ph idx="4" type="body"/>
          </p:nvPr>
        </p:nvSpPr>
        <p:spPr>
          <a:xfrm>
            <a:off x="508315" y="4283250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1" name="Google Shape;331;p39"/>
          <p:cNvSpPr txBox="1"/>
          <p:nvPr>
            <p:ph idx="5" type="body"/>
          </p:nvPr>
        </p:nvSpPr>
        <p:spPr>
          <a:xfrm>
            <a:off x="1803400" y="640080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p39"/>
          <p:cNvSpPr txBox="1"/>
          <p:nvPr>
            <p:ph idx="6" type="body"/>
          </p:nvPr>
        </p:nvSpPr>
        <p:spPr>
          <a:xfrm>
            <a:off x="508315" y="63982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3" name="Google Shape;333;p39"/>
          <p:cNvSpPr txBox="1"/>
          <p:nvPr>
            <p:ph idx="7" type="body"/>
          </p:nvPr>
        </p:nvSpPr>
        <p:spPr>
          <a:xfrm>
            <a:off x="6985000" y="22258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4" name="Google Shape;334;p39"/>
          <p:cNvSpPr txBox="1"/>
          <p:nvPr>
            <p:ph idx="8" type="body"/>
          </p:nvPr>
        </p:nvSpPr>
        <p:spPr>
          <a:xfrm>
            <a:off x="5689915" y="222330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5" name="Google Shape;335;p39"/>
          <p:cNvSpPr txBox="1"/>
          <p:nvPr>
            <p:ph idx="9" type="body"/>
          </p:nvPr>
        </p:nvSpPr>
        <p:spPr>
          <a:xfrm>
            <a:off x="6985000" y="42832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6" name="Google Shape;336;p39"/>
          <p:cNvSpPr txBox="1"/>
          <p:nvPr>
            <p:ph idx="13" type="body"/>
          </p:nvPr>
        </p:nvSpPr>
        <p:spPr>
          <a:xfrm>
            <a:off x="5689915" y="42967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7" name="Google Shape;337;p39"/>
          <p:cNvSpPr txBox="1"/>
          <p:nvPr>
            <p:ph idx="14" type="body"/>
          </p:nvPr>
        </p:nvSpPr>
        <p:spPr>
          <a:xfrm>
            <a:off x="6985000" y="6414301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8" name="Google Shape;338;p39"/>
          <p:cNvSpPr txBox="1"/>
          <p:nvPr>
            <p:ph idx="15" type="body"/>
          </p:nvPr>
        </p:nvSpPr>
        <p:spPr>
          <a:xfrm>
            <a:off x="5689915" y="6411752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Google Shape;339;p39"/>
          <p:cNvSpPr txBox="1"/>
          <p:nvPr>
            <p:ph idx="16" type="body"/>
          </p:nvPr>
        </p:nvSpPr>
        <p:spPr>
          <a:xfrm>
            <a:off x="12186596" y="22258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0" name="Google Shape;340;p39"/>
          <p:cNvSpPr txBox="1"/>
          <p:nvPr>
            <p:ph idx="17" type="body"/>
          </p:nvPr>
        </p:nvSpPr>
        <p:spPr>
          <a:xfrm>
            <a:off x="10891511" y="222330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39"/>
          <p:cNvSpPr txBox="1"/>
          <p:nvPr>
            <p:ph idx="18" type="body"/>
          </p:nvPr>
        </p:nvSpPr>
        <p:spPr>
          <a:xfrm>
            <a:off x="12186596" y="42832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19" type="body"/>
          </p:nvPr>
        </p:nvSpPr>
        <p:spPr>
          <a:xfrm>
            <a:off x="10891511" y="42967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20" type="body"/>
          </p:nvPr>
        </p:nvSpPr>
        <p:spPr>
          <a:xfrm>
            <a:off x="12186596" y="6414301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4" name="Google Shape;344;p39"/>
          <p:cNvSpPr txBox="1"/>
          <p:nvPr>
            <p:ph idx="21" type="body"/>
          </p:nvPr>
        </p:nvSpPr>
        <p:spPr>
          <a:xfrm>
            <a:off x="10891511" y="6411752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45" name="Google Shape;345;p39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346" name="Google Shape;346;p39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9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9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9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9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9 (dark)">
  <p:cSld name="Numbers 9 (dark)">
    <p:bg>
      <p:bgPr>
        <a:solidFill>
          <a:srgbClr val="FFFFFF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/>
          <p:nvPr/>
        </p:nvSpPr>
        <p:spPr>
          <a:xfrm>
            <a:off x="-143838" y="-154112"/>
            <a:ext cx="16399838" cy="9305292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0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40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40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40"/>
          <p:cNvSpPr txBox="1"/>
          <p:nvPr>
            <p:ph idx="1" type="body"/>
          </p:nvPr>
        </p:nvSpPr>
        <p:spPr>
          <a:xfrm>
            <a:off x="1803400" y="2212349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0" name="Google Shape;360;p40"/>
          <p:cNvSpPr txBox="1"/>
          <p:nvPr>
            <p:ph idx="2" type="body"/>
          </p:nvPr>
        </p:nvSpPr>
        <p:spPr>
          <a:xfrm>
            <a:off x="508315" y="2209800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" name="Google Shape;361;p40"/>
          <p:cNvSpPr txBox="1"/>
          <p:nvPr>
            <p:ph idx="3" type="body"/>
          </p:nvPr>
        </p:nvSpPr>
        <p:spPr>
          <a:xfrm>
            <a:off x="1803400" y="4269749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" name="Google Shape;362;p40"/>
          <p:cNvSpPr txBox="1"/>
          <p:nvPr>
            <p:ph idx="4" type="body"/>
          </p:nvPr>
        </p:nvSpPr>
        <p:spPr>
          <a:xfrm>
            <a:off x="508315" y="4283250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p40"/>
          <p:cNvSpPr txBox="1"/>
          <p:nvPr>
            <p:ph idx="5" type="body"/>
          </p:nvPr>
        </p:nvSpPr>
        <p:spPr>
          <a:xfrm>
            <a:off x="1803400" y="640080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" name="Google Shape;364;p40"/>
          <p:cNvSpPr txBox="1"/>
          <p:nvPr>
            <p:ph idx="6" type="body"/>
          </p:nvPr>
        </p:nvSpPr>
        <p:spPr>
          <a:xfrm>
            <a:off x="508315" y="63982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7" type="body"/>
          </p:nvPr>
        </p:nvSpPr>
        <p:spPr>
          <a:xfrm>
            <a:off x="6985000" y="22258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6" name="Google Shape;366;p40"/>
          <p:cNvSpPr txBox="1"/>
          <p:nvPr>
            <p:ph idx="8" type="body"/>
          </p:nvPr>
        </p:nvSpPr>
        <p:spPr>
          <a:xfrm>
            <a:off x="5689915" y="222330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9" type="body"/>
          </p:nvPr>
        </p:nvSpPr>
        <p:spPr>
          <a:xfrm>
            <a:off x="6985000" y="42832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8" name="Google Shape;368;p40"/>
          <p:cNvSpPr txBox="1"/>
          <p:nvPr>
            <p:ph idx="13" type="body"/>
          </p:nvPr>
        </p:nvSpPr>
        <p:spPr>
          <a:xfrm>
            <a:off x="5689915" y="42967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14" type="body"/>
          </p:nvPr>
        </p:nvSpPr>
        <p:spPr>
          <a:xfrm>
            <a:off x="6985000" y="6414301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15" type="body"/>
          </p:nvPr>
        </p:nvSpPr>
        <p:spPr>
          <a:xfrm>
            <a:off x="5689915" y="6411752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1" name="Google Shape;371;p40"/>
          <p:cNvSpPr txBox="1"/>
          <p:nvPr>
            <p:ph idx="16" type="body"/>
          </p:nvPr>
        </p:nvSpPr>
        <p:spPr>
          <a:xfrm>
            <a:off x="12186596" y="22258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2" name="Google Shape;372;p40"/>
          <p:cNvSpPr txBox="1"/>
          <p:nvPr>
            <p:ph idx="17" type="body"/>
          </p:nvPr>
        </p:nvSpPr>
        <p:spPr>
          <a:xfrm>
            <a:off x="10891511" y="222330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3" name="Google Shape;373;p40"/>
          <p:cNvSpPr txBox="1"/>
          <p:nvPr>
            <p:ph idx="18" type="body"/>
          </p:nvPr>
        </p:nvSpPr>
        <p:spPr>
          <a:xfrm>
            <a:off x="12186596" y="4283250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4" name="Google Shape;374;p40"/>
          <p:cNvSpPr txBox="1"/>
          <p:nvPr>
            <p:ph idx="19" type="body"/>
          </p:nvPr>
        </p:nvSpPr>
        <p:spPr>
          <a:xfrm>
            <a:off x="10891511" y="42967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5" name="Google Shape;375;p40"/>
          <p:cNvSpPr txBox="1"/>
          <p:nvPr>
            <p:ph idx="20" type="body"/>
          </p:nvPr>
        </p:nvSpPr>
        <p:spPr>
          <a:xfrm>
            <a:off x="12186596" y="6414301"/>
            <a:ext cx="3581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6" name="Google Shape;376;p40"/>
          <p:cNvSpPr txBox="1"/>
          <p:nvPr>
            <p:ph idx="21" type="body"/>
          </p:nvPr>
        </p:nvSpPr>
        <p:spPr>
          <a:xfrm>
            <a:off x="10891511" y="6411752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77" name="Google Shape;377;p40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378" name="Google Shape;378;p40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0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0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0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0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0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0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9 (dark + sidebar)">
  <p:cSld name="Numbers 9 (dark + sidebar)">
    <p:bg>
      <p:bgPr>
        <a:solidFill>
          <a:srgbClr val="FFFFFF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"/>
          <p:cNvSpPr/>
          <p:nvPr/>
        </p:nvSpPr>
        <p:spPr>
          <a:xfrm>
            <a:off x="-143838" y="-154112"/>
            <a:ext cx="16399838" cy="9305292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1"/>
          <p:cNvSpPr txBox="1"/>
          <p:nvPr>
            <p:ph type="title"/>
          </p:nvPr>
        </p:nvSpPr>
        <p:spPr>
          <a:xfrm>
            <a:off x="508000" y="313466"/>
            <a:ext cx="116586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41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41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41"/>
          <p:cNvSpPr txBox="1"/>
          <p:nvPr>
            <p:ph idx="1" type="body"/>
          </p:nvPr>
        </p:nvSpPr>
        <p:spPr>
          <a:xfrm>
            <a:off x="1803400" y="2212349"/>
            <a:ext cx="226631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2" name="Google Shape;392;p41"/>
          <p:cNvSpPr txBox="1"/>
          <p:nvPr>
            <p:ph idx="2" type="body"/>
          </p:nvPr>
        </p:nvSpPr>
        <p:spPr>
          <a:xfrm>
            <a:off x="508315" y="2209800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3" name="Google Shape;393;p41"/>
          <p:cNvSpPr txBox="1"/>
          <p:nvPr>
            <p:ph idx="3" type="body"/>
          </p:nvPr>
        </p:nvSpPr>
        <p:spPr>
          <a:xfrm>
            <a:off x="1803400" y="4269749"/>
            <a:ext cx="226631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4" name="Google Shape;394;p41"/>
          <p:cNvSpPr txBox="1"/>
          <p:nvPr>
            <p:ph idx="4" type="body"/>
          </p:nvPr>
        </p:nvSpPr>
        <p:spPr>
          <a:xfrm>
            <a:off x="508315" y="4283250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5" name="Google Shape;395;p41"/>
          <p:cNvSpPr txBox="1"/>
          <p:nvPr>
            <p:ph idx="5" type="body"/>
          </p:nvPr>
        </p:nvSpPr>
        <p:spPr>
          <a:xfrm>
            <a:off x="1803400" y="6400800"/>
            <a:ext cx="2266319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6" name="Google Shape;396;p41"/>
          <p:cNvSpPr txBox="1"/>
          <p:nvPr>
            <p:ph idx="6" type="body"/>
          </p:nvPr>
        </p:nvSpPr>
        <p:spPr>
          <a:xfrm>
            <a:off x="508315" y="63982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7" name="Google Shape;397;p41"/>
          <p:cNvSpPr txBox="1"/>
          <p:nvPr>
            <p:ph idx="7" type="body"/>
          </p:nvPr>
        </p:nvSpPr>
        <p:spPr>
          <a:xfrm>
            <a:off x="5689285" y="2225850"/>
            <a:ext cx="2286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8" name="Google Shape;398;p41"/>
          <p:cNvSpPr txBox="1"/>
          <p:nvPr>
            <p:ph idx="8" type="body"/>
          </p:nvPr>
        </p:nvSpPr>
        <p:spPr>
          <a:xfrm>
            <a:off x="4394200" y="222330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9" name="Google Shape;399;p41"/>
          <p:cNvSpPr txBox="1"/>
          <p:nvPr>
            <p:ph idx="9" type="body"/>
          </p:nvPr>
        </p:nvSpPr>
        <p:spPr>
          <a:xfrm>
            <a:off x="5689285" y="4283250"/>
            <a:ext cx="2286315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0" name="Google Shape;400;p41"/>
          <p:cNvSpPr txBox="1"/>
          <p:nvPr>
            <p:ph idx="13" type="body"/>
          </p:nvPr>
        </p:nvSpPr>
        <p:spPr>
          <a:xfrm>
            <a:off x="4394200" y="42967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1" name="Google Shape;401;p41"/>
          <p:cNvSpPr txBox="1"/>
          <p:nvPr>
            <p:ph idx="14" type="body"/>
          </p:nvPr>
        </p:nvSpPr>
        <p:spPr>
          <a:xfrm>
            <a:off x="5689285" y="6414301"/>
            <a:ext cx="2286315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2" name="Google Shape;402;p41"/>
          <p:cNvSpPr txBox="1"/>
          <p:nvPr>
            <p:ph idx="15" type="body"/>
          </p:nvPr>
        </p:nvSpPr>
        <p:spPr>
          <a:xfrm>
            <a:off x="4394200" y="6411752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3" name="Google Shape;403;p41"/>
          <p:cNvSpPr txBox="1"/>
          <p:nvPr>
            <p:ph idx="16" type="body"/>
          </p:nvPr>
        </p:nvSpPr>
        <p:spPr>
          <a:xfrm>
            <a:off x="9595796" y="2225850"/>
            <a:ext cx="2266004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4" name="Google Shape;404;p41"/>
          <p:cNvSpPr txBox="1"/>
          <p:nvPr>
            <p:ph idx="17" type="body"/>
          </p:nvPr>
        </p:nvSpPr>
        <p:spPr>
          <a:xfrm>
            <a:off x="8300711" y="222330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5" name="Google Shape;405;p41"/>
          <p:cNvSpPr txBox="1"/>
          <p:nvPr>
            <p:ph idx="18" type="body"/>
          </p:nvPr>
        </p:nvSpPr>
        <p:spPr>
          <a:xfrm>
            <a:off x="9595796" y="4283250"/>
            <a:ext cx="2266004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6" name="Google Shape;406;p41"/>
          <p:cNvSpPr txBox="1"/>
          <p:nvPr>
            <p:ph idx="19" type="body"/>
          </p:nvPr>
        </p:nvSpPr>
        <p:spPr>
          <a:xfrm>
            <a:off x="8300711" y="4296751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7" name="Google Shape;407;p41"/>
          <p:cNvSpPr txBox="1"/>
          <p:nvPr>
            <p:ph idx="20" type="body"/>
          </p:nvPr>
        </p:nvSpPr>
        <p:spPr>
          <a:xfrm>
            <a:off x="9595796" y="6414301"/>
            <a:ext cx="2266004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8" name="Google Shape;408;p41"/>
          <p:cNvSpPr txBox="1"/>
          <p:nvPr>
            <p:ph idx="21" type="body"/>
          </p:nvPr>
        </p:nvSpPr>
        <p:spPr>
          <a:xfrm>
            <a:off x="8300711" y="6411752"/>
            <a:ext cx="129508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09" name="Google Shape;409;p41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410" name="Google Shape;410;p41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41"/>
          <p:cNvSpPr/>
          <p:nvPr>
            <p:ph idx="22" type="pic"/>
          </p:nvPr>
        </p:nvSpPr>
        <p:spPr>
          <a:xfrm>
            <a:off x="12166600" y="2209801"/>
            <a:ext cx="1315711" cy="123525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41"/>
          <p:cNvSpPr txBox="1"/>
          <p:nvPr>
            <p:ph idx="23" type="body"/>
          </p:nvPr>
        </p:nvSpPr>
        <p:spPr>
          <a:xfrm>
            <a:off x="13534474" y="2209800"/>
            <a:ext cx="2213526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0" name="Google Shape;420;p41"/>
          <p:cNvSpPr/>
          <p:nvPr>
            <p:ph idx="24" type="pic"/>
          </p:nvPr>
        </p:nvSpPr>
        <p:spPr>
          <a:xfrm>
            <a:off x="12171331" y="4297464"/>
            <a:ext cx="1315711" cy="123525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41"/>
          <p:cNvSpPr txBox="1"/>
          <p:nvPr>
            <p:ph idx="25" type="body"/>
          </p:nvPr>
        </p:nvSpPr>
        <p:spPr>
          <a:xfrm>
            <a:off x="13539205" y="4297463"/>
            <a:ext cx="2213526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2" name="Google Shape;422;p41"/>
          <p:cNvSpPr/>
          <p:nvPr>
            <p:ph idx="26" type="pic"/>
          </p:nvPr>
        </p:nvSpPr>
        <p:spPr>
          <a:xfrm>
            <a:off x="12159291" y="6414302"/>
            <a:ext cx="1315711" cy="123525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Google Shape;423;p41"/>
          <p:cNvSpPr txBox="1"/>
          <p:nvPr>
            <p:ph idx="27" type="body"/>
          </p:nvPr>
        </p:nvSpPr>
        <p:spPr>
          <a:xfrm>
            <a:off x="13527165" y="6414301"/>
            <a:ext cx="2213526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08000" spcFirstLastPara="1" rIns="91425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1-2-end">
  <p:cSld name="Process: 1-2-end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"/>
          <p:cNvSpPr/>
          <p:nvPr/>
        </p:nvSpPr>
        <p:spPr>
          <a:xfrm>
            <a:off x="11861800" y="0"/>
            <a:ext cx="4394200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2"/>
          <p:cNvSpPr txBox="1"/>
          <p:nvPr>
            <p:ph idx="1" type="body"/>
          </p:nvPr>
        </p:nvSpPr>
        <p:spPr>
          <a:xfrm>
            <a:off x="12166601" y="2209800"/>
            <a:ext cx="3581399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7" name="Google Shape;427;p42"/>
          <p:cNvSpPr txBox="1"/>
          <p:nvPr>
            <p:ph idx="2" type="body"/>
          </p:nvPr>
        </p:nvSpPr>
        <p:spPr>
          <a:xfrm>
            <a:off x="523928" y="7601349"/>
            <a:ext cx="3565471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8" name="Google Shape;428;p42"/>
          <p:cNvSpPr txBox="1"/>
          <p:nvPr>
            <p:ph idx="3" type="body"/>
          </p:nvPr>
        </p:nvSpPr>
        <p:spPr>
          <a:xfrm>
            <a:off x="523928" y="5858750"/>
            <a:ext cx="3565471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9" name="Google Shape;429;p42"/>
          <p:cNvSpPr txBox="1"/>
          <p:nvPr>
            <p:ph idx="4" type="body"/>
          </p:nvPr>
        </p:nvSpPr>
        <p:spPr>
          <a:xfrm>
            <a:off x="5707644" y="2482625"/>
            <a:ext cx="3563356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0" name="Google Shape;430;p42"/>
          <p:cNvSpPr txBox="1"/>
          <p:nvPr>
            <p:ph idx="5" type="body"/>
          </p:nvPr>
        </p:nvSpPr>
        <p:spPr>
          <a:xfrm>
            <a:off x="5707644" y="3219225"/>
            <a:ext cx="3563356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31" name="Google Shape;431;p42"/>
          <p:cNvCxnSpPr/>
          <p:nvPr/>
        </p:nvCxnSpPr>
        <p:spPr>
          <a:xfrm>
            <a:off x="889000" y="5212079"/>
            <a:ext cx="1093625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2" name="Google Shape;432;p42"/>
          <p:cNvCxnSpPr/>
          <p:nvPr/>
        </p:nvCxnSpPr>
        <p:spPr>
          <a:xfrm>
            <a:off x="508000" y="5212079"/>
            <a:ext cx="1131725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3" name="Google Shape;433;p42"/>
          <p:cNvCxnSpPr/>
          <p:nvPr/>
        </p:nvCxnSpPr>
        <p:spPr>
          <a:xfrm>
            <a:off x="525206" y="5220000"/>
            <a:ext cx="185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4" name="Google Shape;434;p42"/>
          <p:cNvCxnSpPr/>
          <p:nvPr/>
        </p:nvCxnSpPr>
        <p:spPr>
          <a:xfrm>
            <a:off x="5689600" y="4759200"/>
            <a:ext cx="2323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5" name="Google Shape;435;p42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42"/>
          <p:cNvSpPr txBox="1"/>
          <p:nvPr>
            <p:ph type="title"/>
          </p:nvPr>
        </p:nvSpPr>
        <p:spPr>
          <a:xfrm>
            <a:off x="508000" y="313466"/>
            <a:ext cx="113538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7" name="Google Shape;437;p42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438" name="Google Shape;438;p42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6" name="Google Shape;446;p42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1-3-end">
  <p:cSld name="Process: 1-3-end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3"/>
          <p:cNvSpPr/>
          <p:nvPr/>
        </p:nvSpPr>
        <p:spPr>
          <a:xfrm>
            <a:off x="11861249" y="0"/>
            <a:ext cx="4394751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3"/>
          <p:cNvSpPr txBox="1"/>
          <p:nvPr>
            <p:ph idx="1" type="body"/>
          </p:nvPr>
        </p:nvSpPr>
        <p:spPr>
          <a:xfrm>
            <a:off x="12166600" y="2209800"/>
            <a:ext cx="3564117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0" name="Google Shape;450;p43"/>
          <p:cNvSpPr txBox="1"/>
          <p:nvPr>
            <p:ph type="title"/>
          </p:nvPr>
        </p:nvSpPr>
        <p:spPr>
          <a:xfrm>
            <a:off x="508000" y="313466"/>
            <a:ext cx="113538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43"/>
          <p:cNvSpPr txBox="1"/>
          <p:nvPr>
            <p:ph idx="2" type="body"/>
          </p:nvPr>
        </p:nvSpPr>
        <p:spPr>
          <a:xfrm>
            <a:off x="8280401" y="7601349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2" name="Google Shape;452;p43"/>
          <p:cNvSpPr txBox="1"/>
          <p:nvPr>
            <p:ph idx="3" type="body"/>
          </p:nvPr>
        </p:nvSpPr>
        <p:spPr>
          <a:xfrm>
            <a:off x="8280401" y="5858750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3" name="Google Shape;453;p43"/>
          <p:cNvSpPr txBox="1"/>
          <p:nvPr>
            <p:ph idx="4" type="body"/>
          </p:nvPr>
        </p:nvSpPr>
        <p:spPr>
          <a:xfrm>
            <a:off x="4439233" y="2482625"/>
            <a:ext cx="3536367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4" name="Google Shape;454;p43"/>
          <p:cNvSpPr txBox="1"/>
          <p:nvPr>
            <p:ph idx="5" type="body"/>
          </p:nvPr>
        </p:nvSpPr>
        <p:spPr>
          <a:xfrm>
            <a:off x="4439233" y="3219225"/>
            <a:ext cx="3536367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5" name="Google Shape;455;p43"/>
          <p:cNvSpPr txBox="1"/>
          <p:nvPr>
            <p:ph idx="6" type="body"/>
          </p:nvPr>
        </p:nvSpPr>
        <p:spPr>
          <a:xfrm>
            <a:off x="523929" y="7601349"/>
            <a:ext cx="3565472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6" name="Google Shape;456;p43"/>
          <p:cNvSpPr txBox="1"/>
          <p:nvPr>
            <p:ph idx="7" type="body"/>
          </p:nvPr>
        </p:nvSpPr>
        <p:spPr>
          <a:xfrm>
            <a:off x="523929" y="5858750"/>
            <a:ext cx="3565472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57" name="Google Shape;457;p43"/>
          <p:cNvCxnSpPr/>
          <p:nvPr/>
        </p:nvCxnSpPr>
        <p:spPr>
          <a:xfrm>
            <a:off x="724806" y="5212079"/>
            <a:ext cx="1093625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8" name="Google Shape;458;p43"/>
          <p:cNvCxnSpPr/>
          <p:nvPr/>
        </p:nvCxnSpPr>
        <p:spPr>
          <a:xfrm>
            <a:off x="508000" y="5212079"/>
            <a:ext cx="11353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9" name="Google Shape;459;p43"/>
          <p:cNvCxnSpPr/>
          <p:nvPr/>
        </p:nvCxnSpPr>
        <p:spPr>
          <a:xfrm>
            <a:off x="4394201" y="4759200"/>
            <a:ext cx="2323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0" name="Google Shape;460;p43"/>
          <p:cNvCxnSpPr/>
          <p:nvPr/>
        </p:nvCxnSpPr>
        <p:spPr>
          <a:xfrm>
            <a:off x="8298904" y="52380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1" name="Google Shape;461;p43"/>
          <p:cNvCxnSpPr/>
          <p:nvPr/>
        </p:nvCxnSpPr>
        <p:spPr>
          <a:xfrm>
            <a:off x="525206" y="5220000"/>
            <a:ext cx="185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2" name="Google Shape;462;p43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43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64" name="Google Shape;464;p43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465" name="Google Shape;465;p43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1-4-end">
  <p:cSld name="Process: 1-4-end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4"/>
          <p:cNvSpPr/>
          <p:nvPr/>
        </p:nvSpPr>
        <p:spPr>
          <a:xfrm>
            <a:off x="11877864" y="0"/>
            <a:ext cx="4378136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4"/>
          <p:cNvSpPr txBox="1"/>
          <p:nvPr>
            <p:ph idx="1" type="body"/>
          </p:nvPr>
        </p:nvSpPr>
        <p:spPr>
          <a:xfrm>
            <a:off x="12166601" y="2209800"/>
            <a:ext cx="3581399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6" name="Google Shape;476;p44"/>
          <p:cNvSpPr txBox="1"/>
          <p:nvPr>
            <p:ph type="title"/>
          </p:nvPr>
        </p:nvSpPr>
        <p:spPr>
          <a:xfrm>
            <a:off x="508000" y="313466"/>
            <a:ext cx="113538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44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44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9" name="Google Shape;479;p44"/>
          <p:cNvSpPr txBox="1"/>
          <p:nvPr>
            <p:ph idx="2" type="body"/>
          </p:nvPr>
        </p:nvSpPr>
        <p:spPr>
          <a:xfrm>
            <a:off x="5689601" y="7601349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0" name="Google Shape;480;p44"/>
          <p:cNvSpPr txBox="1"/>
          <p:nvPr>
            <p:ph idx="3" type="body"/>
          </p:nvPr>
        </p:nvSpPr>
        <p:spPr>
          <a:xfrm>
            <a:off x="8280401" y="2482625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1" name="Google Shape;481;p44"/>
          <p:cNvSpPr txBox="1"/>
          <p:nvPr>
            <p:ph idx="4" type="body"/>
          </p:nvPr>
        </p:nvSpPr>
        <p:spPr>
          <a:xfrm>
            <a:off x="8280401" y="3219225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2" name="Google Shape;482;p44"/>
          <p:cNvSpPr txBox="1"/>
          <p:nvPr>
            <p:ph idx="5" type="body"/>
          </p:nvPr>
        </p:nvSpPr>
        <p:spPr>
          <a:xfrm>
            <a:off x="5689601" y="5858750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3" name="Google Shape;483;p44"/>
          <p:cNvSpPr txBox="1"/>
          <p:nvPr>
            <p:ph idx="6" type="body"/>
          </p:nvPr>
        </p:nvSpPr>
        <p:spPr>
          <a:xfrm>
            <a:off x="3098800" y="2482625"/>
            <a:ext cx="3581401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4" name="Google Shape;484;p44"/>
          <p:cNvSpPr txBox="1"/>
          <p:nvPr>
            <p:ph idx="7" type="body"/>
          </p:nvPr>
        </p:nvSpPr>
        <p:spPr>
          <a:xfrm>
            <a:off x="3098800" y="3219225"/>
            <a:ext cx="3581401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85" name="Google Shape;485;p44"/>
          <p:cNvCxnSpPr/>
          <p:nvPr/>
        </p:nvCxnSpPr>
        <p:spPr>
          <a:xfrm>
            <a:off x="724806" y="5212079"/>
            <a:ext cx="1093625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6" name="Google Shape;486;p44"/>
          <p:cNvSpPr txBox="1"/>
          <p:nvPr>
            <p:ph idx="8" type="body"/>
          </p:nvPr>
        </p:nvSpPr>
        <p:spPr>
          <a:xfrm>
            <a:off x="523929" y="7601349"/>
            <a:ext cx="3565472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7" name="Google Shape;487;p44"/>
          <p:cNvSpPr txBox="1"/>
          <p:nvPr>
            <p:ph idx="9" type="body"/>
          </p:nvPr>
        </p:nvSpPr>
        <p:spPr>
          <a:xfrm>
            <a:off x="523929" y="5858750"/>
            <a:ext cx="3565472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488" name="Google Shape;488;p44"/>
          <p:cNvCxnSpPr/>
          <p:nvPr/>
        </p:nvCxnSpPr>
        <p:spPr>
          <a:xfrm>
            <a:off x="508000" y="5212079"/>
            <a:ext cx="11340524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9" name="Google Shape;489;p44"/>
          <p:cNvCxnSpPr/>
          <p:nvPr/>
        </p:nvCxnSpPr>
        <p:spPr>
          <a:xfrm>
            <a:off x="3098800" y="4759200"/>
            <a:ext cx="2323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0" name="Google Shape;490;p44"/>
          <p:cNvCxnSpPr/>
          <p:nvPr/>
        </p:nvCxnSpPr>
        <p:spPr>
          <a:xfrm>
            <a:off x="5695379" y="52380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1" name="Google Shape;491;p44"/>
          <p:cNvCxnSpPr/>
          <p:nvPr/>
        </p:nvCxnSpPr>
        <p:spPr>
          <a:xfrm>
            <a:off x="8298904" y="47592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2" name="Google Shape;492;p44"/>
          <p:cNvCxnSpPr/>
          <p:nvPr/>
        </p:nvCxnSpPr>
        <p:spPr>
          <a:xfrm>
            <a:off x="525206" y="5220000"/>
            <a:ext cx="185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93" name="Google Shape;493;p44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494" name="Google Shape;494;p44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1-5-end">
  <p:cSld name="Process: 1-5-end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5"/>
          <p:cNvSpPr/>
          <p:nvPr/>
        </p:nvSpPr>
        <p:spPr>
          <a:xfrm>
            <a:off x="11877864" y="0"/>
            <a:ext cx="4378136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45"/>
          <p:cNvSpPr txBox="1"/>
          <p:nvPr>
            <p:ph idx="1" type="body"/>
          </p:nvPr>
        </p:nvSpPr>
        <p:spPr>
          <a:xfrm>
            <a:off x="12166601" y="2209800"/>
            <a:ext cx="3581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5" name="Google Shape;505;p45"/>
          <p:cNvSpPr txBox="1"/>
          <p:nvPr>
            <p:ph type="title"/>
          </p:nvPr>
        </p:nvSpPr>
        <p:spPr>
          <a:xfrm>
            <a:off x="508000" y="313466"/>
            <a:ext cx="11339656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45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45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8" name="Google Shape;508;p45"/>
          <p:cNvSpPr txBox="1"/>
          <p:nvPr>
            <p:ph idx="2" type="body"/>
          </p:nvPr>
        </p:nvSpPr>
        <p:spPr>
          <a:xfrm>
            <a:off x="4394200" y="7601349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9" name="Google Shape;509;p45"/>
          <p:cNvSpPr txBox="1"/>
          <p:nvPr>
            <p:ph idx="3" type="body"/>
          </p:nvPr>
        </p:nvSpPr>
        <p:spPr>
          <a:xfrm>
            <a:off x="6439806" y="2482625"/>
            <a:ext cx="3364594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0" name="Google Shape;510;p45"/>
          <p:cNvSpPr txBox="1"/>
          <p:nvPr>
            <p:ph idx="4" type="body"/>
          </p:nvPr>
        </p:nvSpPr>
        <p:spPr>
          <a:xfrm>
            <a:off x="6439806" y="3219225"/>
            <a:ext cx="3364594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1" name="Google Shape;511;p45"/>
          <p:cNvSpPr txBox="1"/>
          <p:nvPr>
            <p:ph idx="5" type="body"/>
          </p:nvPr>
        </p:nvSpPr>
        <p:spPr>
          <a:xfrm>
            <a:off x="4394200" y="5858750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2" name="Google Shape;512;p45"/>
          <p:cNvSpPr txBox="1"/>
          <p:nvPr>
            <p:ph idx="6" type="body"/>
          </p:nvPr>
        </p:nvSpPr>
        <p:spPr>
          <a:xfrm>
            <a:off x="2477406" y="2482625"/>
            <a:ext cx="3440794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3" name="Google Shape;513;p45"/>
          <p:cNvSpPr txBox="1"/>
          <p:nvPr>
            <p:ph idx="7" type="body"/>
          </p:nvPr>
        </p:nvSpPr>
        <p:spPr>
          <a:xfrm>
            <a:off x="2477406" y="3219225"/>
            <a:ext cx="3440794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14" name="Google Shape;514;p45"/>
          <p:cNvCxnSpPr/>
          <p:nvPr/>
        </p:nvCxnSpPr>
        <p:spPr>
          <a:xfrm>
            <a:off x="724806" y="5212079"/>
            <a:ext cx="1093625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5" name="Google Shape;515;p45"/>
          <p:cNvSpPr txBox="1"/>
          <p:nvPr>
            <p:ph idx="8" type="body"/>
          </p:nvPr>
        </p:nvSpPr>
        <p:spPr>
          <a:xfrm>
            <a:off x="523928" y="7601349"/>
            <a:ext cx="3565471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6" name="Google Shape;516;p45"/>
          <p:cNvSpPr txBox="1"/>
          <p:nvPr>
            <p:ph idx="9" type="body"/>
          </p:nvPr>
        </p:nvSpPr>
        <p:spPr>
          <a:xfrm>
            <a:off x="523928" y="5858750"/>
            <a:ext cx="3565471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17" name="Google Shape;517;p45"/>
          <p:cNvCxnSpPr/>
          <p:nvPr/>
        </p:nvCxnSpPr>
        <p:spPr>
          <a:xfrm>
            <a:off x="508000" y="5212079"/>
            <a:ext cx="1133965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8" name="Google Shape;518;p45"/>
          <p:cNvCxnSpPr/>
          <p:nvPr/>
        </p:nvCxnSpPr>
        <p:spPr>
          <a:xfrm>
            <a:off x="2505907" y="4788000"/>
            <a:ext cx="2323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9" name="Google Shape;519;p45"/>
          <p:cNvCxnSpPr/>
          <p:nvPr/>
        </p:nvCxnSpPr>
        <p:spPr>
          <a:xfrm>
            <a:off x="4422675" y="52068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0" name="Google Shape;520;p45"/>
          <p:cNvCxnSpPr/>
          <p:nvPr/>
        </p:nvCxnSpPr>
        <p:spPr>
          <a:xfrm>
            <a:off x="6465932" y="47880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1" name="Google Shape;521;p45"/>
          <p:cNvCxnSpPr/>
          <p:nvPr/>
        </p:nvCxnSpPr>
        <p:spPr>
          <a:xfrm>
            <a:off x="525206" y="5220000"/>
            <a:ext cx="185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2" name="Google Shape;522;p45"/>
          <p:cNvSpPr txBox="1"/>
          <p:nvPr>
            <p:ph idx="13" type="body"/>
          </p:nvPr>
        </p:nvSpPr>
        <p:spPr>
          <a:xfrm>
            <a:off x="8280400" y="7598144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3" name="Google Shape;523;p45"/>
          <p:cNvSpPr txBox="1"/>
          <p:nvPr>
            <p:ph idx="14" type="body"/>
          </p:nvPr>
        </p:nvSpPr>
        <p:spPr>
          <a:xfrm>
            <a:off x="8280400" y="5855545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24" name="Google Shape;524;p45"/>
          <p:cNvCxnSpPr/>
          <p:nvPr/>
        </p:nvCxnSpPr>
        <p:spPr>
          <a:xfrm>
            <a:off x="8286178" y="52068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25" name="Google Shape;525;p45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526" name="Google Shape;526;p45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5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1-4-...">
  <p:cSld name="Process: 1-4-...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46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46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8" name="Google Shape;538;p46"/>
          <p:cNvSpPr txBox="1"/>
          <p:nvPr>
            <p:ph idx="1" type="body"/>
          </p:nvPr>
        </p:nvSpPr>
        <p:spPr>
          <a:xfrm>
            <a:off x="12166600" y="2482625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9" name="Google Shape;539;p46"/>
          <p:cNvSpPr txBox="1"/>
          <p:nvPr>
            <p:ph idx="2" type="body"/>
          </p:nvPr>
        </p:nvSpPr>
        <p:spPr>
          <a:xfrm>
            <a:off x="12166600" y="3219225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0" name="Google Shape;540;p46"/>
          <p:cNvSpPr txBox="1"/>
          <p:nvPr>
            <p:ph idx="3" type="body"/>
          </p:nvPr>
        </p:nvSpPr>
        <p:spPr>
          <a:xfrm>
            <a:off x="8298400" y="7601349"/>
            <a:ext cx="3563775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1" name="Google Shape;541;p46"/>
          <p:cNvSpPr txBox="1"/>
          <p:nvPr>
            <p:ph idx="4" type="body"/>
          </p:nvPr>
        </p:nvSpPr>
        <p:spPr>
          <a:xfrm>
            <a:off x="8280400" y="5858750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2" name="Google Shape;542;p46"/>
          <p:cNvSpPr txBox="1"/>
          <p:nvPr>
            <p:ph idx="5" type="body"/>
          </p:nvPr>
        </p:nvSpPr>
        <p:spPr>
          <a:xfrm>
            <a:off x="4394200" y="2482625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3" name="Google Shape;543;p46"/>
          <p:cNvSpPr txBox="1"/>
          <p:nvPr>
            <p:ph idx="6" type="body"/>
          </p:nvPr>
        </p:nvSpPr>
        <p:spPr>
          <a:xfrm>
            <a:off x="4394200" y="3219225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4" name="Google Shape;544;p46"/>
          <p:cNvSpPr txBox="1"/>
          <p:nvPr>
            <p:ph idx="7" type="body"/>
          </p:nvPr>
        </p:nvSpPr>
        <p:spPr>
          <a:xfrm>
            <a:off x="523928" y="7601349"/>
            <a:ext cx="3565472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5" name="Google Shape;545;p46"/>
          <p:cNvSpPr txBox="1"/>
          <p:nvPr>
            <p:ph idx="8" type="body"/>
          </p:nvPr>
        </p:nvSpPr>
        <p:spPr>
          <a:xfrm>
            <a:off x="523928" y="5858750"/>
            <a:ext cx="3565472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46" name="Google Shape;546;p46"/>
          <p:cNvCxnSpPr/>
          <p:nvPr/>
        </p:nvCxnSpPr>
        <p:spPr>
          <a:xfrm>
            <a:off x="724806" y="5212079"/>
            <a:ext cx="1093625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7" name="Google Shape;547;p46"/>
          <p:cNvCxnSpPr/>
          <p:nvPr/>
        </p:nvCxnSpPr>
        <p:spPr>
          <a:xfrm>
            <a:off x="508000" y="5212079"/>
            <a:ext cx="1581240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8" name="Google Shape;548;p46"/>
          <p:cNvCxnSpPr/>
          <p:nvPr/>
        </p:nvCxnSpPr>
        <p:spPr>
          <a:xfrm>
            <a:off x="4397108" y="4800600"/>
            <a:ext cx="2323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9" name="Google Shape;549;p46"/>
          <p:cNvCxnSpPr/>
          <p:nvPr/>
        </p:nvCxnSpPr>
        <p:spPr>
          <a:xfrm>
            <a:off x="8280400" y="51996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0" name="Google Shape;550;p46"/>
          <p:cNvCxnSpPr/>
          <p:nvPr/>
        </p:nvCxnSpPr>
        <p:spPr>
          <a:xfrm>
            <a:off x="12172404" y="48006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1" name="Google Shape;551;p46"/>
          <p:cNvCxnSpPr/>
          <p:nvPr/>
        </p:nvCxnSpPr>
        <p:spPr>
          <a:xfrm>
            <a:off x="525206" y="5181600"/>
            <a:ext cx="185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">
  <p:cSld name="Chapter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8280400" y="313466"/>
            <a:ext cx="74676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507999" y="304801"/>
            <a:ext cx="2286001" cy="1295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1"/>
          <p:cNvSpPr/>
          <p:nvPr/>
        </p:nvSpPr>
        <p:spPr>
          <a:xfrm>
            <a:off x="508000" y="10744"/>
            <a:ext cx="7772400" cy="8752255"/>
          </a:xfrm>
          <a:custGeom>
            <a:rect b="b" l="l" r="r" t="t"/>
            <a:pathLst>
              <a:path extrusionOk="0" h="11308015" w="10199350">
                <a:moveTo>
                  <a:pt x="3017532" y="8290495"/>
                </a:moveTo>
                <a:lnTo>
                  <a:pt x="12" y="8290495"/>
                </a:lnTo>
                <a:lnTo>
                  <a:pt x="0" y="11308015"/>
                </a:lnTo>
                <a:lnTo>
                  <a:pt x="3017532" y="11308015"/>
                </a:lnTo>
                <a:lnTo>
                  <a:pt x="3017532" y="8290495"/>
                </a:lnTo>
                <a:close/>
              </a:path>
              <a:path extrusionOk="0" h="11308015" w="10199350">
                <a:moveTo>
                  <a:pt x="10199350" y="24613"/>
                </a:moveTo>
                <a:lnTo>
                  <a:pt x="3159758" y="0"/>
                </a:lnTo>
                <a:lnTo>
                  <a:pt x="12" y="8290495"/>
                </a:lnTo>
                <a:lnTo>
                  <a:pt x="10199350" y="24613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...5-6-end">
  <p:cSld name="Process: ...5-6-end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7"/>
          <p:cNvSpPr/>
          <p:nvPr/>
        </p:nvSpPr>
        <p:spPr>
          <a:xfrm>
            <a:off x="11861800" y="0"/>
            <a:ext cx="4394200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7"/>
          <p:cNvSpPr txBox="1"/>
          <p:nvPr>
            <p:ph idx="1" type="body"/>
          </p:nvPr>
        </p:nvSpPr>
        <p:spPr>
          <a:xfrm>
            <a:off x="12166601" y="2209800"/>
            <a:ext cx="3581399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5" name="Google Shape;555;p47"/>
          <p:cNvSpPr txBox="1"/>
          <p:nvPr>
            <p:ph idx="2" type="body"/>
          </p:nvPr>
        </p:nvSpPr>
        <p:spPr>
          <a:xfrm>
            <a:off x="523928" y="7601349"/>
            <a:ext cx="3565471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6" name="Google Shape;556;p47"/>
          <p:cNvSpPr txBox="1"/>
          <p:nvPr>
            <p:ph idx="3" type="body"/>
          </p:nvPr>
        </p:nvSpPr>
        <p:spPr>
          <a:xfrm>
            <a:off x="523928" y="5858750"/>
            <a:ext cx="3565471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7" name="Google Shape;557;p47"/>
          <p:cNvSpPr txBox="1"/>
          <p:nvPr>
            <p:ph idx="4" type="body"/>
          </p:nvPr>
        </p:nvSpPr>
        <p:spPr>
          <a:xfrm>
            <a:off x="5707644" y="2482625"/>
            <a:ext cx="3563356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8" name="Google Shape;558;p47"/>
          <p:cNvSpPr txBox="1"/>
          <p:nvPr>
            <p:ph idx="5" type="body"/>
          </p:nvPr>
        </p:nvSpPr>
        <p:spPr>
          <a:xfrm>
            <a:off x="5707644" y="3219225"/>
            <a:ext cx="3563356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59" name="Google Shape;559;p47"/>
          <p:cNvCxnSpPr/>
          <p:nvPr/>
        </p:nvCxnSpPr>
        <p:spPr>
          <a:xfrm>
            <a:off x="889000" y="5212079"/>
            <a:ext cx="1093625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0" name="Google Shape;560;p47"/>
          <p:cNvCxnSpPr/>
          <p:nvPr/>
        </p:nvCxnSpPr>
        <p:spPr>
          <a:xfrm flipH="1" rot="10800000">
            <a:off x="0" y="5212079"/>
            <a:ext cx="11825252" cy="792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1" name="Google Shape;561;p47"/>
          <p:cNvCxnSpPr/>
          <p:nvPr/>
        </p:nvCxnSpPr>
        <p:spPr>
          <a:xfrm>
            <a:off x="525206" y="5220000"/>
            <a:ext cx="185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2" name="Google Shape;562;p47"/>
          <p:cNvCxnSpPr/>
          <p:nvPr/>
        </p:nvCxnSpPr>
        <p:spPr>
          <a:xfrm>
            <a:off x="5689600" y="4759200"/>
            <a:ext cx="2323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3" name="Google Shape;563;p47"/>
          <p:cNvSpPr txBox="1"/>
          <p:nvPr>
            <p:ph type="title"/>
          </p:nvPr>
        </p:nvSpPr>
        <p:spPr>
          <a:xfrm>
            <a:off x="508000" y="313466"/>
            <a:ext cx="113538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47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47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66" name="Google Shape;566;p47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567" name="Google Shape;567;p47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...5-7-end">
  <p:cSld name="Process: ...5-7-end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/>
          <p:nvPr/>
        </p:nvSpPr>
        <p:spPr>
          <a:xfrm>
            <a:off x="11861249" y="0"/>
            <a:ext cx="4394751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8"/>
          <p:cNvSpPr txBox="1"/>
          <p:nvPr>
            <p:ph idx="1" type="body"/>
          </p:nvPr>
        </p:nvSpPr>
        <p:spPr>
          <a:xfrm>
            <a:off x="12166600" y="2209800"/>
            <a:ext cx="3564117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8" name="Google Shape;578;p48"/>
          <p:cNvSpPr txBox="1"/>
          <p:nvPr>
            <p:ph type="title"/>
          </p:nvPr>
        </p:nvSpPr>
        <p:spPr>
          <a:xfrm>
            <a:off x="508000" y="313466"/>
            <a:ext cx="113538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48"/>
          <p:cNvSpPr txBox="1"/>
          <p:nvPr>
            <p:ph idx="2" type="body"/>
          </p:nvPr>
        </p:nvSpPr>
        <p:spPr>
          <a:xfrm>
            <a:off x="8280401" y="7601349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0" name="Google Shape;580;p48"/>
          <p:cNvSpPr txBox="1"/>
          <p:nvPr>
            <p:ph idx="3" type="body"/>
          </p:nvPr>
        </p:nvSpPr>
        <p:spPr>
          <a:xfrm>
            <a:off x="8280401" y="5858750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1" name="Google Shape;581;p48"/>
          <p:cNvSpPr txBox="1"/>
          <p:nvPr>
            <p:ph idx="4" type="body"/>
          </p:nvPr>
        </p:nvSpPr>
        <p:spPr>
          <a:xfrm>
            <a:off x="4439233" y="2482625"/>
            <a:ext cx="3536367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2" name="Google Shape;582;p48"/>
          <p:cNvSpPr txBox="1"/>
          <p:nvPr>
            <p:ph idx="5" type="body"/>
          </p:nvPr>
        </p:nvSpPr>
        <p:spPr>
          <a:xfrm>
            <a:off x="4439233" y="3219225"/>
            <a:ext cx="3536367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3" name="Google Shape;583;p48"/>
          <p:cNvSpPr txBox="1"/>
          <p:nvPr>
            <p:ph idx="6" type="body"/>
          </p:nvPr>
        </p:nvSpPr>
        <p:spPr>
          <a:xfrm>
            <a:off x="523929" y="7601349"/>
            <a:ext cx="3565472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4" name="Google Shape;584;p48"/>
          <p:cNvSpPr txBox="1"/>
          <p:nvPr>
            <p:ph idx="7" type="body"/>
          </p:nvPr>
        </p:nvSpPr>
        <p:spPr>
          <a:xfrm>
            <a:off x="523929" y="5858750"/>
            <a:ext cx="3565472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85" name="Google Shape;585;p48"/>
          <p:cNvCxnSpPr/>
          <p:nvPr/>
        </p:nvCxnSpPr>
        <p:spPr>
          <a:xfrm>
            <a:off x="724806" y="5212079"/>
            <a:ext cx="1093625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6" name="Google Shape;586;p48"/>
          <p:cNvCxnSpPr/>
          <p:nvPr/>
        </p:nvCxnSpPr>
        <p:spPr>
          <a:xfrm>
            <a:off x="0" y="5212079"/>
            <a:ext cx="11861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7" name="Google Shape;587;p48"/>
          <p:cNvCxnSpPr/>
          <p:nvPr/>
        </p:nvCxnSpPr>
        <p:spPr>
          <a:xfrm>
            <a:off x="4394201" y="4759200"/>
            <a:ext cx="2323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8" name="Google Shape;588;p48"/>
          <p:cNvCxnSpPr/>
          <p:nvPr/>
        </p:nvCxnSpPr>
        <p:spPr>
          <a:xfrm>
            <a:off x="8298904" y="52380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9" name="Google Shape;589;p48"/>
          <p:cNvCxnSpPr/>
          <p:nvPr/>
        </p:nvCxnSpPr>
        <p:spPr>
          <a:xfrm>
            <a:off x="525206" y="5220000"/>
            <a:ext cx="185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0" name="Google Shape;590;p48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48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92" name="Google Shape;592;p48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593" name="Google Shape;593;p48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8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8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8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8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8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8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8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...5-8-end">
  <p:cSld name="Process: ...5-8-end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9"/>
          <p:cNvSpPr/>
          <p:nvPr/>
        </p:nvSpPr>
        <p:spPr>
          <a:xfrm>
            <a:off x="11848524" y="0"/>
            <a:ext cx="4407476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9"/>
          <p:cNvSpPr txBox="1"/>
          <p:nvPr>
            <p:ph idx="1" type="body"/>
          </p:nvPr>
        </p:nvSpPr>
        <p:spPr>
          <a:xfrm>
            <a:off x="12166601" y="2209800"/>
            <a:ext cx="3581399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4" name="Google Shape;604;p49"/>
          <p:cNvSpPr txBox="1"/>
          <p:nvPr>
            <p:ph type="title"/>
          </p:nvPr>
        </p:nvSpPr>
        <p:spPr>
          <a:xfrm>
            <a:off x="508000" y="313466"/>
            <a:ext cx="113538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49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6" name="Google Shape;606;p49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7" name="Google Shape;607;p49"/>
          <p:cNvSpPr txBox="1"/>
          <p:nvPr>
            <p:ph idx="2" type="body"/>
          </p:nvPr>
        </p:nvSpPr>
        <p:spPr>
          <a:xfrm>
            <a:off x="5689601" y="7601349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8" name="Google Shape;608;p49"/>
          <p:cNvSpPr txBox="1"/>
          <p:nvPr>
            <p:ph idx="3" type="body"/>
          </p:nvPr>
        </p:nvSpPr>
        <p:spPr>
          <a:xfrm>
            <a:off x="8280401" y="2482625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9" name="Google Shape;609;p49"/>
          <p:cNvSpPr txBox="1"/>
          <p:nvPr>
            <p:ph idx="4" type="body"/>
          </p:nvPr>
        </p:nvSpPr>
        <p:spPr>
          <a:xfrm>
            <a:off x="8280401" y="3219225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0" name="Google Shape;610;p49"/>
          <p:cNvSpPr txBox="1"/>
          <p:nvPr>
            <p:ph idx="5" type="body"/>
          </p:nvPr>
        </p:nvSpPr>
        <p:spPr>
          <a:xfrm>
            <a:off x="5689601" y="5858750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1" name="Google Shape;611;p49"/>
          <p:cNvSpPr txBox="1"/>
          <p:nvPr>
            <p:ph idx="6" type="body"/>
          </p:nvPr>
        </p:nvSpPr>
        <p:spPr>
          <a:xfrm>
            <a:off x="3098800" y="2482625"/>
            <a:ext cx="3581401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2" name="Google Shape;612;p49"/>
          <p:cNvSpPr txBox="1"/>
          <p:nvPr>
            <p:ph idx="7" type="body"/>
          </p:nvPr>
        </p:nvSpPr>
        <p:spPr>
          <a:xfrm>
            <a:off x="3098800" y="3219225"/>
            <a:ext cx="3581401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13" name="Google Shape;613;p49"/>
          <p:cNvCxnSpPr/>
          <p:nvPr/>
        </p:nvCxnSpPr>
        <p:spPr>
          <a:xfrm>
            <a:off x="724806" y="5212079"/>
            <a:ext cx="1093625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4" name="Google Shape;614;p49"/>
          <p:cNvSpPr txBox="1"/>
          <p:nvPr>
            <p:ph idx="8" type="body"/>
          </p:nvPr>
        </p:nvSpPr>
        <p:spPr>
          <a:xfrm>
            <a:off x="523929" y="7601349"/>
            <a:ext cx="3565472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5" name="Google Shape;615;p49"/>
          <p:cNvSpPr txBox="1"/>
          <p:nvPr>
            <p:ph idx="9" type="body"/>
          </p:nvPr>
        </p:nvSpPr>
        <p:spPr>
          <a:xfrm>
            <a:off x="523929" y="5858750"/>
            <a:ext cx="3565472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16" name="Google Shape;616;p49"/>
          <p:cNvCxnSpPr/>
          <p:nvPr/>
        </p:nvCxnSpPr>
        <p:spPr>
          <a:xfrm>
            <a:off x="0" y="5212079"/>
            <a:ext cx="11848524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7" name="Google Shape;617;p49"/>
          <p:cNvCxnSpPr/>
          <p:nvPr/>
        </p:nvCxnSpPr>
        <p:spPr>
          <a:xfrm>
            <a:off x="3098800" y="4759200"/>
            <a:ext cx="2323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8" name="Google Shape;618;p49"/>
          <p:cNvCxnSpPr/>
          <p:nvPr/>
        </p:nvCxnSpPr>
        <p:spPr>
          <a:xfrm>
            <a:off x="5695379" y="52380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9" name="Google Shape;619;p49"/>
          <p:cNvCxnSpPr/>
          <p:nvPr/>
        </p:nvCxnSpPr>
        <p:spPr>
          <a:xfrm>
            <a:off x="8298904" y="47592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0" name="Google Shape;620;p49"/>
          <p:cNvCxnSpPr/>
          <p:nvPr/>
        </p:nvCxnSpPr>
        <p:spPr>
          <a:xfrm>
            <a:off x="525206" y="5220000"/>
            <a:ext cx="185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21" name="Google Shape;621;p49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622" name="Google Shape;622;p49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9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9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9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9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9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9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9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: ...5-9-end">
  <p:cSld name="Process: ...5-9-end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0"/>
          <p:cNvSpPr/>
          <p:nvPr/>
        </p:nvSpPr>
        <p:spPr>
          <a:xfrm>
            <a:off x="11847656" y="0"/>
            <a:ext cx="4408344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50"/>
          <p:cNvSpPr txBox="1"/>
          <p:nvPr>
            <p:ph idx="1" type="body"/>
          </p:nvPr>
        </p:nvSpPr>
        <p:spPr>
          <a:xfrm>
            <a:off x="12166601" y="2209800"/>
            <a:ext cx="3581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3" name="Google Shape;633;p50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50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50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6" name="Google Shape;636;p50"/>
          <p:cNvSpPr txBox="1"/>
          <p:nvPr>
            <p:ph idx="2" type="body"/>
          </p:nvPr>
        </p:nvSpPr>
        <p:spPr>
          <a:xfrm>
            <a:off x="4394200" y="7601349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7" name="Google Shape;637;p50"/>
          <p:cNvSpPr txBox="1"/>
          <p:nvPr>
            <p:ph idx="3" type="body"/>
          </p:nvPr>
        </p:nvSpPr>
        <p:spPr>
          <a:xfrm>
            <a:off x="6439806" y="2482625"/>
            <a:ext cx="3364594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8" name="Google Shape;638;p50"/>
          <p:cNvSpPr txBox="1"/>
          <p:nvPr>
            <p:ph idx="4" type="body"/>
          </p:nvPr>
        </p:nvSpPr>
        <p:spPr>
          <a:xfrm>
            <a:off x="6439806" y="3219225"/>
            <a:ext cx="3364594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9" name="Google Shape;639;p50"/>
          <p:cNvSpPr txBox="1"/>
          <p:nvPr>
            <p:ph idx="5" type="body"/>
          </p:nvPr>
        </p:nvSpPr>
        <p:spPr>
          <a:xfrm>
            <a:off x="4394200" y="5858750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0" name="Google Shape;640;p50"/>
          <p:cNvSpPr txBox="1"/>
          <p:nvPr>
            <p:ph idx="6" type="body"/>
          </p:nvPr>
        </p:nvSpPr>
        <p:spPr>
          <a:xfrm>
            <a:off x="2477406" y="2482625"/>
            <a:ext cx="3440794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1" name="Google Shape;641;p50"/>
          <p:cNvSpPr txBox="1"/>
          <p:nvPr>
            <p:ph idx="7" type="body"/>
          </p:nvPr>
        </p:nvSpPr>
        <p:spPr>
          <a:xfrm>
            <a:off x="2477406" y="3219225"/>
            <a:ext cx="3440794" cy="13661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42" name="Google Shape;642;p50"/>
          <p:cNvCxnSpPr/>
          <p:nvPr/>
        </p:nvCxnSpPr>
        <p:spPr>
          <a:xfrm>
            <a:off x="724806" y="5212079"/>
            <a:ext cx="10936252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3" name="Google Shape;643;p50"/>
          <p:cNvSpPr txBox="1"/>
          <p:nvPr>
            <p:ph idx="8" type="body"/>
          </p:nvPr>
        </p:nvSpPr>
        <p:spPr>
          <a:xfrm>
            <a:off x="523928" y="7601349"/>
            <a:ext cx="3565471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4" name="Google Shape;644;p50"/>
          <p:cNvSpPr txBox="1"/>
          <p:nvPr>
            <p:ph idx="9" type="body"/>
          </p:nvPr>
        </p:nvSpPr>
        <p:spPr>
          <a:xfrm>
            <a:off x="523928" y="5858750"/>
            <a:ext cx="3565471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45" name="Google Shape;645;p50"/>
          <p:cNvCxnSpPr/>
          <p:nvPr/>
        </p:nvCxnSpPr>
        <p:spPr>
          <a:xfrm>
            <a:off x="0" y="5212079"/>
            <a:ext cx="11847656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6" name="Google Shape;646;p50"/>
          <p:cNvCxnSpPr/>
          <p:nvPr/>
        </p:nvCxnSpPr>
        <p:spPr>
          <a:xfrm>
            <a:off x="2505907" y="4788000"/>
            <a:ext cx="2323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7" name="Google Shape;647;p50"/>
          <p:cNvCxnSpPr/>
          <p:nvPr/>
        </p:nvCxnSpPr>
        <p:spPr>
          <a:xfrm>
            <a:off x="4422675" y="52068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8" name="Google Shape;648;p50"/>
          <p:cNvCxnSpPr/>
          <p:nvPr/>
        </p:nvCxnSpPr>
        <p:spPr>
          <a:xfrm>
            <a:off x="6465932" y="47880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9" name="Google Shape;649;p50"/>
          <p:cNvCxnSpPr/>
          <p:nvPr/>
        </p:nvCxnSpPr>
        <p:spPr>
          <a:xfrm>
            <a:off x="525206" y="5220000"/>
            <a:ext cx="185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0" name="Google Shape;650;p50"/>
          <p:cNvSpPr txBox="1"/>
          <p:nvPr>
            <p:ph idx="13" type="body"/>
          </p:nvPr>
        </p:nvSpPr>
        <p:spPr>
          <a:xfrm>
            <a:off x="8280400" y="7598144"/>
            <a:ext cx="3581400" cy="3601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1" name="Google Shape;651;p50"/>
          <p:cNvSpPr txBox="1"/>
          <p:nvPr>
            <p:ph idx="14" type="body"/>
          </p:nvPr>
        </p:nvSpPr>
        <p:spPr>
          <a:xfrm>
            <a:off x="8280400" y="5855545"/>
            <a:ext cx="3581400" cy="1366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52" name="Google Shape;652;p50"/>
          <p:cNvCxnSpPr/>
          <p:nvPr/>
        </p:nvCxnSpPr>
        <p:spPr>
          <a:xfrm>
            <a:off x="8286178" y="5206800"/>
            <a:ext cx="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53" name="Google Shape;653;p50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654" name="Google Shape;654;p50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50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50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50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50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0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50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50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s 3">
  <p:cSld name="Photos 3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1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51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5" name="Google Shape;665;p51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6" name="Google Shape;666;p51"/>
          <p:cNvSpPr txBox="1"/>
          <p:nvPr>
            <p:ph idx="1" type="body"/>
          </p:nvPr>
        </p:nvSpPr>
        <p:spPr>
          <a:xfrm>
            <a:off x="12174740" y="7612756"/>
            <a:ext cx="3582708" cy="5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7" name="Google Shape;667;p51"/>
          <p:cNvSpPr/>
          <p:nvPr>
            <p:ph idx="2" type="pic"/>
          </p:nvPr>
        </p:nvSpPr>
        <p:spPr>
          <a:xfrm>
            <a:off x="12174740" y="5486400"/>
            <a:ext cx="3582708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668" name="Google Shape;668;p51"/>
          <p:cNvSpPr/>
          <p:nvPr>
            <p:ph idx="3" type="pic"/>
          </p:nvPr>
        </p:nvSpPr>
        <p:spPr>
          <a:xfrm>
            <a:off x="12166600" y="2209799"/>
            <a:ext cx="3581400" cy="2131513"/>
          </a:xfrm>
          <a:prstGeom prst="rect">
            <a:avLst/>
          </a:prstGeom>
          <a:noFill/>
          <a:ln>
            <a:noFill/>
          </a:ln>
        </p:spPr>
      </p:sp>
      <p:sp>
        <p:nvSpPr>
          <p:cNvPr id="669" name="Google Shape;669;p51"/>
          <p:cNvSpPr txBox="1"/>
          <p:nvPr>
            <p:ph idx="4" type="body"/>
          </p:nvPr>
        </p:nvSpPr>
        <p:spPr>
          <a:xfrm>
            <a:off x="507999" y="7612756"/>
            <a:ext cx="11353801" cy="5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0" name="Google Shape;670;p51"/>
          <p:cNvSpPr/>
          <p:nvPr>
            <p:ph idx="5" type="pic"/>
          </p:nvPr>
        </p:nvSpPr>
        <p:spPr>
          <a:xfrm>
            <a:off x="508000" y="2209800"/>
            <a:ext cx="11353800" cy="5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671" name="Google Shape;671;p51"/>
          <p:cNvSpPr txBox="1"/>
          <p:nvPr>
            <p:ph idx="6" type="body"/>
          </p:nvPr>
        </p:nvSpPr>
        <p:spPr>
          <a:xfrm>
            <a:off x="12166600" y="4638869"/>
            <a:ext cx="3581398" cy="5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s 5">
  <p:cSld name="Photos 5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2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52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5" name="Google Shape;675;p52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6" name="Google Shape;676;p52"/>
          <p:cNvSpPr txBox="1"/>
          <p:nvPr>
            <p:ph idx="1" type="body"/>
          </p:nvPr>
        </p:nvSpPr>
        <p:spPr>
          <a:xfrm>
            <a:off x="12174740" y="7612756"/>
            <a:ext cx="3582708" cy="5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7" name="Google Shape;677;p52"/>
          <p:cNvSpPr/>
          <p:nvPr>
            <p:ph idx="2" type="pic"/>
          </p:nvPr>
        </p:nvSpPr>
        <p:spPr>
          <a:xfrm>
            <a:off x="12174740" y="5486400"/>
            <a:ext cx="3582708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678" name="Google Shape;678;p52"/>
          <p:cNvSpPr/>
          <p:nvPr>
            <p:ph idx="3" type="pic"/>
          </p:nvPr>
        </p:nvSpPr>
        <p:spPr>
          <a:xfrm>
            <a:off x="12166600" y="2209799"/>
            <a:ext cx="3581400" cy="2131513"/>
          </a:xfrm>
          <a:prstGeom prst="rect">
            <a:avLst/>
          </a:prstGeom>
          <a:noFill/>
          <a:ln>
            <a:noFill/>
          </a:ln>
        </p:spPr>
      </p:sp>
      <p:sp>
        <p:nvSpPr>
          <p:cNvPr id="679" name="Google Shape;679;p52"/>
          <p:cNvSpPr txBox="1"/>
          <p:nvPr>
            <p:ph idx="4" type="body"/>
          </p:nvPr>
        </p:nvSpPr>
        <p:spPr>
          <a:xfrm>
            <a:off x="507999" y="7612756"/>
            <a:ext cx="7467601" cy="5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0" name="Google Shape;680;p52"/>
          <p:cNvSpPr/>
          <p:nvPr>
            <p:ph idx="5" type="pic"/>
          </p:nvPr>
        </p:nvSpPr>
        <p:spPr>
          <a:xfrm>
            <a:off x="508000" y="2209800"/>
            <a:ext cx="7467600" cy="5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681" name="Google Shape;681;p52"/>
          <p:cNvSpPr txBox="1"/>
          <p:nvPr>
            <p:ph idx="6" type="body"/>
          </p:nvPr>
        </p:nvSpPr>
        <p:spPr>
          <a:xfrm>
            <a:off x="12166600" y="4638869"/>
            <a:ext cx="3581398" cy="5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2" name="Google Shape;682;p52"/>
          <p:cNvSpPr txBox="1"/>
          <p:nvPr>
            <p:ph idx="7" type="body"/>
          </p:nvPr>
        </p:nvSpPr>
        <p:spPr>
          <a:xfrm>
            <a:off x="8288540" y="7612756"/>
            <a:ext cx="3582708" cy="5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3" name="Google Shape;683;p52"/>
          <p:cNvSpPr/>
          <p:nvPr>
            <p:ph idx="8" type="pic"/>
          </p:nvPr>
        </p:nvSpPr>
        <p:spPr>
          <a:xfrm>
            <a:off x="8288540" y="5486400"/>
            <a:ext cx="3582708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684" name="Google Shape;684;p52"/>
          <p:cNvSpPr/>
          <p:nvPr>
            <p:ph idx="9" type="pic"/>
          </p:nvPr>
        </p:nvSpPr>
        <p:spPr>
          <a:xfrm>
            <a:off x="8280400" y="2209799"/>
            <a:ext cx="3581400" cy="2131513"/>
          </a:xfrm>
          <a:prstGeom prst="rect">
            <a:avLst/>
          </a:prstGeom>
          <a:noFill/>
          <a:ln>
            <a:noFill/>
          </a:ln>
        </p:spPr>
      </p:sp>
      <p:sp>
        <p:nvSpPr>
          <p:cNvPr id="685" name="Google Shape;685;p52"/>
          <p:cNvSpPr txBox="1"/>
          <p:nvPr>
            <p:ph idx="13" type="body"/>
          </p:nvPr>
        </p:nvSpPr>
        <p:spPr>
          <a:xfrm>
            <a:off x="8280400" y="4638869"/>
            <a:ext cx="3581398" cy="5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 (Colored)">
  <p:cSld name="Bio (Colored)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3"/>
          <p:cNvSpPr/>
          <p:nvPr/>
        </p:nvSpPr>
        <p:spPr>
          <a:xfrm>
            <a:off x="0" y="0"/>
            <a:ext cx="7975600" cy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53"/>
          <p:cNvSpPr/>
          <p:nvPr/>
        </p:nvSpPr>
        <p:spPr>
          <a:xfrm>
            <a:off x="508000" y="-1"/>
            <a:ext cx="7467600" cy="6628183"/>
          </a:xfrm>
          <a:custGeom>
            <a:rect b="b" l="l" r="r" t="t"/>
            <a:pathLst>
              <a:path extrusionOk="0" h="5669292" w="7752588">
                <a:moveTo>
                  <a:pt x="7752588" y="11430"/>
                </a:moveTo>
                <a:lnTo>
                  <a:pt x="2706370" y="0"/>
                </a:lnTo>
                <a:lnTo>
                  <a:pt x="0" y="5669292"/>
                </a:lnTo>
                <a:lnTo>
                  <a:pt x="7752588" y="1143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53"/>
          <p:cNvSpPr/>
          <p:nvPr>
            <p:ph idx="2" type="pic"/>
          </p:nvPr>
        </p:nvSpPr>
        <p:spPr>
          <a:xfrm>
            <a:off x="507999" y="6628183"/>
            <a:ext cx="2133601" cy="2134817"/>
          </a:xfrm>
          <a:prstGeom prst="rect">
            <a:avLst/>
          </a:prstGeom>
          <a:noFill/>
          <a:ln>
            <a:noFill/>
          </a:ln>
        </p:spPr>
      </p:sp>
      <p:sp>
        <p:nvSpPr>
          <p:cNvPr id="690" name="Google Shape;690;p53"/>
          <p:cNvSpPr txBox="1"/>
          <p:nvPr>
            <p:ph idx="1" type="body"/>
          </p:nvPr>
        </p:nvSpPr>
        <p:spPr>
          <a:xfrm>
            <a:off x="8280401" y="304800"/>
            <a:ext cx="74676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1" name="Google Shape;691;p53"/>
          <p:cNvSpPr txBox="1"/>
          <p:nvPr>
            <p:ph type="title"/>
          </p:nvPr>
        </p:nvSpPr>
        <p:spPr>
          <a:xfrm>
            <a:off x="508000" y="313466"/>
            <a:ext cx="7467600" cy="509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 (Basic)">
  <p:cSld name="Bio (Basic)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4"/>
          <p:cNvSpPr/>
          <p:nvPr/>
        </p:nvSpPr>
        <p:spPr>
          <a:xfrm>
            <a:off x="508000" y="-1"/>
            <a:ext cx="7467600" cy="6628183"/>
          </a:xfrm>
          <a:custGeom>
            <a:rect b="b" l="l" r="r" t="t"/>
            <a:pathLst>
              <a:path extrusionOk="0" h="5669292" w="7752588">
                <a:moveTo>
                  <a:pt x="7752588" y="11430"/>
                </a:moveTo>
                <a:lnTo>
                  <a:pt x="2706370" y="0"/>
                </a:lnTo>
                <a:lnTo>
                  <a:pt x="0" y="5669292"/>
                </a:lnTo>
                <a:lnTo>
                  <a:pt x="7752588" y="1143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54"/>
          <p:cNvSpPr/>
          <p:nvPr>
            <p:ph idx="2" type="pic"/>
          </p:nvPr>
        </p:nvSpPr>
        <p:spPr>
          <a:xfrm>
            <a:off x="507999" y="6628183"/>
            <a:ext cx="2133601" cy="2134817"/>
          </a:xfrm>
          <a:prstGeom prst="rect">
            <a:avLst/>
          </a:prstGeom>
          <a:noFill/>
          <a:ln>
            <a:noFill/>
          </a:ln>
        </p:spPr>
      </p:sp>
      <p:sp>
        <p:nvSpPr>
          <p:cNvPr id="695" name="Google Shape;695;p54"/>
          <p:cNvSpPr txBox="1"/>
          <p:nvPr>
            <p:ph idx="1" type="body"/>
          </p:nvPr>
        </p:nvSpPr>
        <p:spPr>
          <a:xfrm>
            <a:off x="8280401" y="304800"/>
            <a:ext cx="74676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6" name="Google Shape;696;p54"/>
          <p:cNvSpPr txBox="1"/>
          <p:nvPr>
            <p:ph type="title"/>
          </p:nvPr>
        </p:nvSpPr>
        <p:spPr>
          <a:xfrm>
            <a:off x="508000" y="313466"/>
            <a:ext cx="7467600" cy="509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p54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InIn (4)">
  <p:cSld name="Team InIn (4)"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5"/>
          <p:cNvSpPr/>
          <p:nvPr/>
        </p:nvSpPr>
        <p:spPr>
          <a:xfrm>
            <a:off x="0" y="0"/>
            <a:ext cx="16256000" cy="5669280"/>
          </a:xfrm>
          <a:custGeom>
            <a:rect b="b" l="l" r="r" t="t"/>
            <a:pathLst>
              <a:path extrusionOk="0" h="5669280" w="16256000">
                <a:moveTo>
                  <a:pt x="16256000" y="0"/>
                </a:moveTo>
                <a:lnTo>
                  <a:pt x="0" y="0"/>
                </a:lnTo>
                <a:lnTo>
                  <a:pt x="0" y="5669280"/>
                </a:lnTo>
                <a:lnTo>
                  <a:pt x="16256000" y="566928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55"/>
          <p:cNvSpPr/>
          <p:nvPr>
            <p:ph idx="2" type="pic"/>
          </p:nvPr>
        </p:nvSpPr>
        <p:spPr>
          <a:xfrm>
            <a:off x="508000" y="2209800"/>
            <a:ext cx="1548000" cy="1547162"/>
          </a:xfrm>
          <a:prstGeom prst="rect">
            <a:avLst/>
          </a:prstGeom>
          <a:noFill/>
          <a:ln>
            <a:noFill/>
          </a:ln>
        </p:spPr>
      </p:sp>
      <p:sp>
        <p:nvSpPr>
          <p:cNvPr id="701" name="Google Shape;701;p55"/>
          <p:cNvSpPr txBox="1"/>
          <p:nvPr>
            <p:ph idx="1" type="body"/>
          </p:nvPr>
        </p:nvSpPr>
        <p:spPr>
          <a:xfrm>
            <a:off x="532001" y="4195488"/>
            <a:ext cx="3557400" cy="1314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2" name="Google Shape;702;p55"/>
          <p:cNvSpPr txBox="1"/>
          <p:nvPr>
            <p:ph idx="3" type="body"/>
          </p:nvPr>
        </p:nvSpPr>
        <p:spPr>
          <a:xfrm>
            <a:off x="4394200" y="4195488"/>
            <a:ext cx="3581400" cy="1314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3" name="Google Shape;703;p55"/>
          <p:cNvSpPr txBox="1"/>
          <p:nvPr>
            <p:ph idx="4" type="body"/>
          </p:nvPr>
        </p:nvSpPr>
        <p:spPr>
          <a:xfrm>
            <a:off x="8280399" y="4200005"/>
            <a:ext cx="3581401" cy="1314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4" name="Google Shape;704;p55"/>
          <p:cNvSpPr txBox="1"/>
          <p:nvPr>
            <p:ph idx="5" type="body"/>
          </p:nvPr>
        </p:nvSpPr>
        <p:spPr>
          <a:xfrm>
            <a:off x="12166598" y="4195488"/>
            <a:ext cx="3810002" cy="1314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5" name="Google Shape;705;p55"/>
          <p:cNvSpPr/>
          <p:nvPr>
            <p:ph idx="6" type="pic"/>
          </p:nvPr>
        </p:nvSpPr>
        <p:spPr>
          <a:xfrm>
            <a:off x="4421636" y="2209800"/>
            <a:ext cx="1548000" cy="1547162"/>
          </a:xfrm>
          <a:prstGeom prst="rect">
            <a:avLst/>
          </a:prstGeom>
          <a:noFill/>
          <a:ln>
            <a:noFill/>
          </a:ln>
        </p:spPr>
      </p:sp>
      <p:sp>
        <p:nvSpPr>
          <p:cNvPr id="706" name="Google Shape;706;p55"/>
          <p:cNvSpPr/>
          <p:nvPr>
            <p:ph idx="7" type="pic"/>
          </p:nvPr>
        </p:nvSpPr>
        <p:spPr>
          <a:xfrm>
            <a:off x="8280400" y="2209800"/>
            <a:ext cx="1548000" cy="1547162"/>
          </a:xfrm>
          <a:prstGeom prst="rect">
            <a:avLst/>
          </a:prstGeom>
          <a:noFill/>
          <a:ln>
            <a:noFill/>
          </a:ln>
        </p:spPr>
      </p:sp>
      <p:sp>
        <p:nvSpPr>
          <p:cNvPr id="707" name="Google Shape;707;p55"/>
          <p:cNvSpPr/>
          <p:nvPr>
            <p:ph idx="8" type="pic"/>
          </p:nvPr>
        </p:nvSpPr>
        <p:spPr>
          <a:xfrm>
            <a:off x="12166600" y="2209800"/>
            <a:ext cx="1548000" cy="1547162"/>
          </a:xfrm>
          <a:prstGeom prst="rect">
            <a:avLst/>
          </a:prstGeom>
          <a:noFill/>
          <a:ln>
            <a:noFill/>
          </a:ln>
        </p:spPr>
      </p:sp>
      <p:sp>
        <p:nvSpPr>
          <p:cNvPr id="708" name="Google Shape;708;p55"/>
          <p:cNvSpPr/>
          <p:nvPr/>
        </p:nvSpPr>
        <p:spPr>
          <a:xfrm>
            <a:off x="508000" y="-13253"/>
            <a:ext cx="7658088" cy="2236303"/>
          </a:xfrm>
          <a:custGeom>
            <a:rect b="b" l="l" r="r" t="t"/>
            <a:pathLst>
              <a:path extrusionOk="0" h="2160104" w="7871791">
                <a:moveTo>
                  <a:pt x="0" y="2160104"/>
                </a:moveTo>
                <a:lnTo>
                  <a:pt x="2093843" y="0"/>
                </a:lnTo>
                <a:lnTo>
                  <a:pt x="7871791" y="0"/>
                </a:lnTo>
                <a:lnTo>
                  <a:pt x="0" y="216010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5"/>
          <p:cNvSpPr/>
          <p:nvPr/>
        </p:nvSpPr>
        <p:spPr>
          <a:xfrm>
            <a:off x="4394200" y="-13254"/>
            <a:ext cx="6434109" cy="2236304"/>
          </a:xfrm>
          <a:custGeom>
            <a:rect b="b" l="l" r="r" t="t"/>
            <a:pathLst>
              <a:path extrusionOk="0" h="2146852" w="13717001">
                <a:moveTo>
                  <a:pt x="0" y="2146852"/>
                </a:moveTo>
                <a:lnTo>
                  <a:pt x="2269604" y="0"/>
                </a:lnTo>
                <a:lnTo>
                  <a:pt x="13717001" y="1"/>
                </a:lnTo>
                <a:lnTo>
                  <a:pt x="0" y="21468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55"/>
          <p:cNvSpPr/>
          <p:nvPr/>
        </p:nvSpPr>
        <p:spPr>
          <a:xfrm>
            <a:off x="8280399" y="-13252"/>
            <a:ext cx="5711077" cy="2223051"/>
          </a:xfrm>
          <a:custGeom>
            <a:rect b="b" l="l" r="r" t="t"/>
            <a:pathLst>
              <a:path extrusionOk="0" h="2146852" w="12002781">
                <a:moveTo>
                  <a:pt x="0" y="2146852"/>
                </a:moveTo>
                <a:lnTo>
                  <a:pt x="2269604" y="0"/>
                </a:lnTo>
                <a:lnTo>
                  <a:pt x="12002781" y="0"/>
                </a:lnTo>
                <a:lnTo>
                  <a:pt x="0" y="21468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55"/>
          <p:cNvSpPr/>
          <p:nvPr/>
        </p:nvSpPr>
        <p:spPr>
          <a:xfrm>
            <a:off x="12166600" y="-13252"/>
            <a:ext cx="3658507" cy="2236302"/>
          </a:xfrm>
          <a:custGeom>
            <a:rect b="b" l="l" r="r" t="t"/>
            <a:pathLst>
              <a:path extrusionOk="0" h="2146852" w="9501706">
                <a:moveTo>
                  <a:pt x="0" y="2146852"/>
                </a:moveTo>
                <a:lnTo>
                  <a:pt x="2269604" y="0"/>
                </a:lnTo>
                <a:lnTo>
                  <a:pt x="9501706" y="0"/>
                </a:lnTo>
                <a:lnTo>
                  <a:pt x="0" y="21468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55"/>
          <p:cNvSpPr txBox="1"/>
          <p:nvPr>
            <p:ph idx="9" type="body"/>
          </p:nvPr>
        </p:nvSpPr>
        <p:spPr>
          <a:xfrm>
            <a:off x="8280401" y="6122729"/>
            <a:ext cx="6477000" cy="421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3" name="Google Shape;713;p55"/>
          <p:cNvSpPr txBox="1"/>
          <p:nvPr>
            <p:ph idx="13" type="body"/>
          </p:nvPr>
        </p:nvSpPr>
        <p:spPr>
          <a:xfrm>
            <a:off x="507999" y="6122729"/>
            <a:ext cx="6172201" cy="421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4" name="Google Shape;714;p55"/>
          <p:cNvSpPr txBox="1"/>
          <p:nvPr>
            <p:ph idx="14" type="body"/>
          </p:nvPr>
        </p:nvSpPr>
        <p:spPr>
          <a:xfrm>
            <a:off x="507999" y="6851599"/>
            <a:ext cx="6172201" cy="973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5" name="Google Shape;715;p55"/>
          <p:cNvSpPr txBox="1"/>
          <p:nvPr>
            <p:ph idx="15" type="body"/>
          </p:nvPr>
        </p:nvSpPr>
        <p:spPr>
          <a:xfrm>
            <a:off x="8280401" y="6851599"/>
            <a:ext cx="6477000" cy="973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6" name="Google Shape;716;p55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55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55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InIn (3)">
  <p:cSld name="Team InIn (3)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6"/>
          <p:cNvSpPr/>
          <p:nvPr/>
        </p:nvSpPr>
        <p:spPr>
          <a:xfrm>
            <a:off x="0" y="0"/>
            <a:ext cx="16256000" cy="5669280"/>
          </a:xfrm>
          <a:custGeom>
            <a:rect b="b" l="l" r="r" t="t"/>
            <a:pathLst>
              <a:path extrusionOk="0" h="5669280" w="16256000">
                <a:moveTo>
                  <a:pt x="16256000" y="0"/>
                </a:moveTo>
                <a:lnTo>
                  <a:pt x="0" y="0"/>
                </a:lnTo>
                <a:lnTo>
                  <a:pt x="0" y="5669280"/>
                </a:lnTo>
                <a:lnTo>
                  <a:pt x="16256000" y="566928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56"/>
          <p:cNvSpPr/>
          <p:nvPr>
            <p:ph idx="2" type="pic"/>
          </p:nvPr>
        </p:nvSpPr>
        <p:spPr>
          <a:xfrm>
            <a:off x="508000" y="2209800"/>
            <a:ext cx="1548000" cy="1547162"/>
          </a:xfrm>
          <a:prstGeom prst="rect">
            <a:avLst/>
          </a:prstGeom>
          <a:noFill/>
          <a:ln>
            <a:noFill/>
          </a:ln>
        </p:spPr>
      </p:sp>
      <p:sp>
        <p:nvSpPr>
          <p:cNvPr id="722" name="Google Shape;722;p56"/>
          <p:cNvSpPr txBox="1"/>
          <p:nvPr>
            <p:ph idx="1" type="body"/>
          </p:nvPr>
        </p:nvSpPr>
        <p:spPr>
          <a:xfrm>
            <a:off x="532001" y="4195488"/>
            <a:ext cx="3557400" cy="1314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3" name="Google Shape;723;p56"/>
          <p:cNvSpPr txBox="1"/>
          <p:nvPr>
            <p:ph idx="3" type="body"/>
          </p:nvPr>
        </p:nvSpPr>
        <p:spPr>
          <a:xfrm>
            <a:off x="4394200" y="4195488"/>
            <a:ext cx="3581400" cy="1314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4" name="Google Shape;724;p56"/>
          <p:cNvSpPr txBox="1"/>
          <p:nvPr>
            <p:ph idx="4" type="body"/>
          </p:nvPr>
        </p:nvSpPr>
        <p:spPr>
          <a:xfrm>
            <a:off x="8280399" y="4200005"/>
            <a:ext cx="3581401" cy="1314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5" name="Google Shape;725;p56"/>
          <p:cNvSpPr/>
          <p:nvPr>
            <p:ph idx="5" type="pic"/>
          </p:nvPr>
        </p:nvSpPr>
        <p:spPr>
          <a:xfrm>
            <a:off x="4421636" y="2209800"/>
            <a:ext cx="1548000" cy="1547162"/>
          </a:xfrm>
          <a:prstGeom prst="rect">
            <a:avLst/>
          </a:prstGeom>
          <a:noFill/>
          <a:ln>
            <a:noFill/>
          </a:ln>
        </p:spPr>
      </p:sp>
      <p:sp>
        <p:nvSpPr>
          <p:cNvPr id="726" name="Google Shape;726;p56"/>
          <p:cNvSpPr/>
          <p:nvPr>
            <p:ph idx="6" type="pic"/>
          </p:nvPr>
        </p:nvSpPr>
        <p:spPr>
          <a:xfrm>
            <a:off x="8280400" y="2209800"/>
            <a:ext cx="1548000" cy="1547162"/>
          </a:xfrm>
          <a:prstGeom prst="rect">
            <a:avLst/>
          </a:prstGeom>
          <a:noFill/>
          <a:ln>
            <a:noFill/>
          </a:ln>
        </p:spPr>
      </p:sp>
      <p:sp>
        <p:nvSpPr>
          <p:cNvPr id="727" name="Google Shape;727;p56"/>
          <p:cNvSpPr/>
          <p:nvPr/>
        </p:nvSpPr>
        <p:spPr>
          <a:xfrm>
            <a:off x="508000" y="-13253"/>
            <a:ext cx="7658088" cy="2236303"/>
          </a:xfrm>
          <a:custGeom>
            <a:rect b="b" l="l" r="r" t="t"/>
            <a:pathLst>
              <a:path extrusionOk="0" h="2160104" w="7871791">
                <a:moveTo>
                  <a:pt x="0" y="2160104"/>
                </a:moveTo>
                <a:lnTo>
                  <a:pt x="2093843" y="0"/>
                </a:lnTo>
                <a:lnTo>
                  <a:pt x="7871791" y="0"/>
                </a:lnTo>
                <a:lnTo>
                  <a:pt x="0" y="216010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56"/>
          <p:cNvSpPr/>
          <p:nvPr/>
        </p:nvSpPr>
        <p:spPr>
          <a:xfrm>
            <a:off x="4394200" y="-13254"/>
            <a:ext cx="6434109" cy="2236304"/>
          </a:xfrm>
          <a:custGeom>
            <a:rect b="b" l="l" r="r" t="t"/>
            <a:pathLst>
              <a:path extrusionOk="0" h="2146852" w="13717001">
                <a:moveTo>
                  <a:pt x="0" y="2146852"/>
                </a:moveTo>
                <a:lnTo>
                  <a:pt x="2269604" y="0"/>
                </a:lnTo>
                <a:lnTo>
                  <a:pt x="13717001" y="1"/>
                </a:lnTo>
                <a:lnTo>
                  <a:pt x="0" y="21468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56"/>
          <p:cNvSpPr/>
          <p:nvPr/>
        </p:nvSpPr>
        <p:spPr>
          <a:xfrm>
            <a:off x="8280399" y="-13252"/>
            <a:ext cx="5711077" cy="2223051"/>
          </a:xfrm>
          <a:custGeom>
            <a:rect b="b" l="l" r="r" t="t"/>
            <a:pathLst>
              <a:path extrusionOk="0" h="2146852" w="12002781">
                <a:moveTo>
                  <a:pt x="0" y="2146852"/>
                </a:moveTo>
                <a:lnTo>
                  <a:pt x="2269604" y="0"/>
                </a:lnTo>
                <a:lnTo>
                  <a:pt x="12002781" y="0"/>
                </a:lnTo>
                <a:lnTo>
                  <a:pt x="0" y="21468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56"/>
          <p:cNvSpPr txBox="1"/>
          <p:nvPr>
            <p:ph idx="7" type="body"/>
          </p:nvPr>
        </p:nvSpPr>
        <p:spPr>
          <a:xfrm>
            <a:off x="8280401" y="6122729"/>
            <a:ext cx="6477000" cy="421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1" name="Google Shape;731;p56"/>
          <p:cNvSpPr txBox="1"/>
          <p:nvPr>
            <p:ph idx="8" type="body"/>
          </p:nvPr>
        </p:nvSpPr>
        <p:spPr>
          <a:xfrm>
            <a:off x="507999" y="6122729"/>
            <a:ext cx="6172201" cy="421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2" name="Google Shape;732;p56"/>
          <p:cNvSpPr txBox="1"/>
          <p:nvPr>
            <p:ph idx="9" type="body"/>
          </p:nvPr>
        </p:nvSpPr>
        <p:spPr>
          <a:xfrm>
            <a:off x="507999" y="6851599"/>
            <a:ext cx="6172201" cy="973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3" name="Google Shape;733;p56"/>
          <p:cNvSpPr txBox="1"/>
          <p:nvPr>
            <p:ph idx="13" type="body"/>
          </p:nvPr>
        </p:nvSpPr>
        <p:spPr>
          <a:xfrm>
            <a:off x="8280401" y="6851599"/>
            <a:ext cx="6477000" cy="973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4" name="Google Shape;734;p56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56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6" name="Google Shape;736;p56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>
  <p:cSld name="Final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/>
        </p:nvSpPr>
        <p:spPr>
          <a:xfrm>
            <a:off x="356361" y="2824162"/>
            <a:ext cx="12115039" cy="7386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0"/>
              <a:buFont typeface="Arial"/>
              <a:buNone/>
            </a:pPr>
            <a:r>
              <a:rPr b="1" i="0" lang="en-US" sz="4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Thx</a:t>
            </a:r>
            <a:endParaRPr b="0" i="0" sz="48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2"/>
          <p:cNvSpPr/>
          <p:nvPr/>
        </p:nvSpPr>
        <p:spPr>
          <a:xfrm>
            <a:off x="11858799" y="304800"/>
            <a:ext cx="4041601" cy="8503709"/>
          </a:xfrm>
          <a:custGeom>
            <a:rect b="b" l="l" r="r" t="t"/>
            <a:pathLst>
              <a:path extrusionOk="0" h="8688262" w="413531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extrusionOk="0" h="8688262" w="413531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InIn (2)">
  <p:cSld name="Team InIn (2)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7"/>
          <p:cNvSpPr/>
          <p:nvPr/>
        </p:nvSpPr>
        <p:spPr>
          <a:xfrm>
            <a:off x="0" y="0"/>
            <a:ext cx="16256000" cy="5669280"/>
          </a:xfrm>
          <a:custGeom>
            <a:rect b="b" l="l" r="r" t="t"/>
            <a:pathLst>
              <a:path extrusionOk="0" h="5669280" w="16256000">
                <a:moveTo>
                  <a:pt x="16256000" y="0"/>
                </a:moveTo>
                <a:lnTo>
                  <a:pt x="0" y="0"/>
                </a:lnTo>
                <a:lnTo>
                  <a:pt x="0" y="5669280"/>
                </a:lnTo>
                <a:lnTo>
                  <a:pt x="16256000" y="566928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57"/>
          <p:cNvSpPr/>
          <p:nvPr>
            <p:ph idx="2" type="pic"/>
          </p:nvPr>
        </p:nvSpPr>
        <p:spPr>
          <a:xfrm>
            <a:off x="508000" y="2209800"/>
            <a:ext cx="1548000" cy="1547162"/>
          </a:xfrm>
          <a:prstGeom prst="rect">
            <a:avLst/>
          </a:prstGeom>
          <a:noFill/>
          <a:ln>
            <a:noFill/>
          </a:ln>
        </p:spPr>
      </p:sp>
      <p:sp>
        <p:nvSpPr>
          <p:cNvPr id="740" name="Google Shape;740;p57"/>
          <p:cNvSpPr txBox="1"/>
          <p:nvPr>
            <p:ph idx="1" type="body"/>
          </p:nvPr>
        </p:nvSpPr>
        <p:spPr>
          <a:xfrm>
            <a:off x="532001" y="4195488"/>
            <a:ext cx="3557400" cy="1314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1" name="Google Shape;741;p57"/>
          <p:cNvSpPr txBox="1"/>
          <p:nvPr>
            <p:ph idx="3" type="body"/>
          </p:nvPr>
        </p:nvSpPr>
        <p:spPr>
          <a:xfrm>
            <a:off x="4394200" y="4195488"/>
            <a:ext cx="3581400" cy="1314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2" name="Google Shape;742;p57"/>
          <p:cNvSpPr/>
          <p:nvPr>
            <p:ph idx="4" type="pic"/>
          </p:nvPr>
        </p:nvSpPr>
        <p:spPr>
          <a:xfrm>
            <a:off x="4421636" y="2209800"/>
            <a:ext cx="1548000" cy="1547162"/>
          </a:xfrm>
          <a:prstGeom prst="rect">
            <a:avLst/>
          </a:prstGeom>
          <a:noFill/>
          <a:ln>
            <a:noFill/>
          </a:ln>
        </p:spPr>
      </p:sp>
      <p:sp>
        <p:nvSpPr>
          <p:cNvPr id="743" name="Google Shape;743;p57"/>
          <p:cNvSpPr/>
          <p:nvPr/>
        </p:nvSpPr>
        <p:spPr>
          <a:xfrm>
            <a:off x="508000" y="-13253"/>
            <a:ext cx="7658088" cy="2236303"/>
          </a:xfrm>
          <a:custGeom>
            <a:rect b="b" l="l" r="r" t="t"/>
            <a:pathLst>
              <a:path extrusionOk="0" h="2160104" w="7871791">
                <a:moveTo>
                  <a:pt x="0" y="2160104"/>
                </a:moveTo>
                <a:lnTo>
                  <a:pt x="2093843" y="0"/>
                </a:lnTo>
                <a:lnTo>
                  <a:pt x="7871791" y="0"/>
                </a:lnTo>
                <a:lnTo>
                  <a:pt x="0" y="216010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57"/>
          <p:cNvSpPr/>
          <p:nvPr/>
        </p:nvSpPr>
        <p:spPr>
          <a:xfrm>
            <a:off x="4394200" y="-13254"/>
            <a:ext cx="6434109" cy="2236304"/>
          </a:xfrm>
          <a:custGeom>
            <a:rect b="b" l="l" r="r" t="t"/>
            <a:pathLst>
              <a:path extrusionOk="0" h="2146852" w="13717001">
                <a:moveTo>
                  <a:pt x="0" y="2146852"/>
                </a:moveTo>
                <a:lnTo>
                  <a:pt x="2269604" y="0"/>
                </a:lnTo>
                <a:lnTo>
                  <a:pt x="13717001" y="1"/>
                </a:lnTo>
                <a:lnTo>
                  <a:pt x="0" y="21468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57"/>
          <p:cNvSpPr txBox="1"/>
          <p:nvPr>
            <p:ph idx="5" type="body"/>
          </p:nvPr>
        </p:nvSpPr>
        <p:spPr>
          <a:xfrm>
            <a:off x="8280401" y="6122729"/>
            <a:ext cx="6477000" cy="421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6" name="Google Shape;746;p57"/>
          <p:cNvSpPr txBox="1"/>
          <p:nvPr>
            <p:ph idx="6" type="body"/>
          </p:nvPr>
        </p:nvSpPr>
        <p:spPr>
          <a:xfrm>
            <a:off x="507999" y="6122729"/>
            <a:ext cx="6172201" cy="421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7" name="Google Shape;747;p57"/>
          <p:cNvSpPr txBox="1"/>
          <p:nvPr>
            <p:ph idx="7" type="body"/>
          </p:nvPr>
        </p:nvSpPr>
        <p:spPr>
          <a:xfrm>
            <a:off x="507999" y="6851599"/>
            <a:ext cx="6172201" cy="973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8" name="Google Shape;748;p57"/>
          <p:cNvSpPr txBox="1"/>
          <p:nvPr>
            <p:ph idx="8" type="body"/>
          </p:nvPr>
        </p:nvSpPr>
        <p:spPr>
          <a:xfrm>
            <a:off x="8280401" y="6851599"/>
            <a:ext cx="6477000" cy="9731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9" name="Google Shape;749;p57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57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57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: 3-4 people (alt)">
  <p:cSld name="Team: 3-4 people (alt)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8"/>
          <p:cNvSpPr/>
          <p:nvPr>
            <p:ph idx="2" type="pic"/>
          </p:nvPr>
        </p:nvSpPr>
        <p:spPr>
          <a:xfrm>
            <a:off x="508000" y="2209800"/>
            <a:ext cx="3581400" cy="3579461"/>
          </a:xfrm>
          <a:prstGeom prst="rect">
            <a:avLst/>
          </a:prstGeom>
          <a:noFill/>
          <a:ln>
            <a:noFill/>
          </a:ln>
        </p:spPr>
      </p:sp>
      <p:sp>
        <p:nvSpPr>
          <p:cNvPr id="754" name="Google Shape;754;p58"/>
          <p:cNvSpPr txBox="1"/>
          <p:nvPr>
            <p:ph idx="1" type="body"/>
          </p:nvPr>
        </p:nvSpPr>
        <p:spPr>
          <a:xfrm>
            <a:off x="508000" y="6094062"/>
            <a:ext cx="3581400" cy="2059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5" name="Google Shape;755;p58"/>
          <p:cNvSpPr txBox="1"/>
          <p:nvPr>
            <p:ph idx="3" type="body"/>
          </p:nvPr>
        </p:nvSpPr>
        <p:spPr>
          <a:xfrm>
            <a:off x="4404242" y="6094062"/>
            <a:ext cx="3571358" cy="2059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6" name="Google Shape;756;p58"/>
          <p:cNvSpPr txBox="1"/>
          <p:nvPr>
            <p:ph idx="4" type="body"/>
          </p:nvPr>
        </p:nvSpPr>
        <p:spPr>
          <a:xfrm>
            <a:off x="8280400" y="6094062"/>
            <a:ext cx="3581400" cy="2059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7" name="Google Shape;757;p58"/>
          <p:cNvSpPr txBox="1"/>
          <p:nvPr>
            <p:ph idx="5" type="body"/>
          </p:nvPr>
        </p:nvSpPr>
        <p:spPr>
          <a:xfrm>
            <a:off x="12166600" y="6094063"/>
            <a:ext cx="3581400" cy="2059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8" name="Google Shape;758;p58"/>
          <p:cNvSpPr/>
          <p:nvPr>
            <p:ph idx="6" type="pic"/>
          </p:nvPr>
        </p:nvSpPr>
        <p:spPr>
          <a:xfrm>
            <a:off x="8275886" y="2191622"/>
            <a:ext cx="3585914" cy="3597639"/>
          </a:xfrm>
          <a:prstGeom prst="rect">
            <a:avLst/>
          </a:prstGeom>
          <a:noFill/>
          <a:ln>
            <a:noFill/>
          </a:ln>
        </p:spPr>
      </p:sp>
      <p:sp>
        <p:nvSpPr>
          <p:cNvPr id="759" name="Google Shape;759;p58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58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58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2" name="Google Shape;762;p58"/>
          <p:cNvSpPr/>
          <p:nvPr>
            <p:ph idx="7" type="pic"/>
          </p:nvPr>
        </p:nvSpPr>
        <p:spPr>
          <a:xfrm>
            <a:off x="4394200" y="2191622"/>
            <a:ext cx="3582679" cy="3597639"/>
          </a:xfrm>
          <a:prstGeom prst="rect">
            <a:avLst/>
          </a:prstGeom>
          <a:noFill/>
          <a:ln>
            <a:noFill/>
          </a:ln>
        </p:spPr>
      </p:sp>
      <p:sp>
        <p:nvSpPr>
          <p:cNvPr id="763" name="Google Shape;763;p58"/>
          <p:cNvSpPr/>
          <p:nvPr>
            <p:ph idx="8" type="pic"/>
          </p:nvPr>
        </p:nvSpPr>
        <p:spPr>
          <a:xfrm>
            <a:off x="12160807" y="2191622"/>
            <a:ext cx="3587193" cy="359763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: 5-6 people (alt)">
  <p:cSld name="Team: 5-6 people (alt)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9"/>
          <p:cNvSpPr/>
          <p:nvPr>
            <p:ph idx="2" type="pic"/>
          </p:nvPr>
        </p:nvSpPr>
        <p:spPr>
          <a:xfrm>
            <a:off x="508431" y="3141422"/>
            <a:ext cx="2292674" cy="2291433"/>
          </a:xfrm>
          <a:prstGeom prst="rect">
            <a:avLst/>
          </a:prstGeom>
          <a:noFill/>
          <a:ln>
            <a:noFill/>
          </a:ln>
        </p:spPr>
      </p:sp>
      <p:sp>
        <p:nvSpPr>
          <p:cNvPr id="766" name="Google Shape;766;p59"/>
          <p:cNvSpPr txBox="1"/>
          <p:nvPr>
            <p:ph idx="1" type="body"/>
          </p:nvPr>
        </p:nvSpPr>
        <p:spPr>
          <a:xfrm>
            <a:off x="508000" y="5772526"/>
            <a:ext cx="2286000" cy="2380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7" name="Google Shape;767;p59"/>
          <p:cNvSpPr txBox="1"/>
          <p:nvPr>
            <p:ph idx="3" type="body"/>
          </p:nvPr>
        </p:nvSpPr>
        <p:spPr>
          <a:xfrm>
            <a:off x="3118482" y="5772526"/>
            <a:ext cx="2266319" cy="2380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8" name="Google Shape;768;p59"/>
          <p:cNvSpPr txBox="1"/>
          <p:nvPr>
            <p:ph idx="4" type="body"/>
          </p:nvPr>
        </p:nvSpPr>
        <p:spPr>
          <a:xfrm>
            <a:off x="5689598" y="5772526"/>
            <a:ext cx="2286001" cy="2380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9" name="Google Shape;769;p59"/>
          <p:cNvSpPr txBox="1"/>
          <p:nvPr>
            <p:ph idx="5" type="body"/>
          </p:nvPr>
        </p:nvSpPr>
        <p:spPr>
          <a:xfrm>
            <a:off x="8280400" y="5772526"/>
            <a:ext cx="2286001" cy="2380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0" name="Google Shape;770;p59"/>
          <p:cNvSpPr/>
          <p:nvPr>
            <p:ph idx="6" type="pic"/>
          </p:nvPr>
        </p:nvSpPr>
        <p:spPr>
          <a:xfrm>
            <a:off x="3118483" y="3141422"/>
            <a:ext cx="2266318" cy="2343526"/>
          </a:xfrm>
          <a:prstGeom prst="rect">
            <a:avLst/>
          </a:prstGeom>
          <a:noFill/>
          <a:ln>
            <a:noFill/>
          </a:ln>
        </p:spPr>
      </p:sp>
      <p:sp>
        <p:nvSpPr>
          <p:cNvPr id="771" name="Google Shape;771;p59"/>
          <p:cNvSpPr/>
          <p:nvPr>
            <p:ph idx="7" type="pic"/>
          </p:nvPr>
        </p:nvSpPr>
        <p:spPr>
          <a:xfrm>
            <a:off x="8282709" y="3141422"/>
            <a:ext cx="2283692" cy="2344978"/>
          </a:xfrm>
          <a:prstGeom prst="rect">
            <a:avLst/>
          </a:prstGeom>
          <a:noFill/>
          <a:ln>
            <a:noFill/>
          </a:ln>
        </p:spPr>
      </p:sp>
      <p:sp>
        <p:nvSpPr>
          <p:cNvPr id="772" name="Google Shape;772;p59"/>
          <p:cNvSpPr/>
          <p:nvPr>
            <p:ph idx="8" type="pic"/>
          </p:nvPr>
        </p:nvSpPr>
        <p:spPr>
          <a:xfrm>
            <a:off x="10873508" y="3141422"/>
            <a:ext cx="2283692" cy="2344978"/>
          </a:xfrm>
          <a:prstGeom prst="rect">
            <a:avLst/>
          </a:prstGeom>
          <a:noFill/>
          <a:ln>
            <a:noFill/>
          </a:ln>
        </p:spPr>
      </p:sp>
      <p:sp>
        <p:nvSpPr>
          <p:cNvPr id="773" name="Google Shape;773;p59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4" name="Google Shape;774;p59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59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6" name="Google Shape;776;p59"/>
          <p:cNvSpPr/>
          <p:nvPr>
            <p:ph idx="9" type="pic"/>
          </p:nvPr>
        </p:nvSpPr>
        <p:spPr>
          <a:xfrm>
            <a:off x="5705765" y="3141422"/>
            <a:ext cx="2269835" cy="2343526"/>
          </a:xfrm>
          <a:prstGeom prst="rect">
            <a:avLst/>
          </a:prstGeom>
          <a:noFill/>
          <a:ln>
            <a:noFill/>
          </a:ln>
        </p:spPr>
      </p:sp>
      <p:sp>
        <p:nvSpPr>
          <p:cNvPr id="777" name="Google Shape;777;p59"/>
          <p:cNvSpPr/>
          <p:nvPr>
            <p:ph idx="13" type="pic"/>
          </p:nvPr>
        </p:nvSpPr>
        <p:spPr>
          <a:xfrm>
            <a:off x="13462000" y="3141422"/>
            <a:ext cx="2286000" cy="2344978"/>
          </a:xfrm>
          <a:prstGeom prst="rect">
            <a:avLst/>
          </a:prstGeom>
          <a:noFill/>
          <a:ln>
            <a:noFill/>
          </a:ln>
        </p:spPr>
      </p:sp>
      <p:sp>
        <p:nvSpPr>
          <p:cNvPr id="778" name="Google Shape;778;p59"/>
          <p:cNvSpPr txBox="1"/>
          <p:nvPr>
            <p:ph idx="14" type="body"/>
          </p:nvPr>
        </p:nvSpPr>
        <p:spPr>
          <a:xfrm>
            <a:off x="10871200" y="5772526"/>
            <a:ext cx="2286000" cy="2380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9" name="Google Shape;779;p59"/>
          <p:cNvSpPr txBox="1"/>
          <p:nvPr>
            <p:ph idx="15" type="body"/>
          </p:nvPr>
        </p:nvSpPr>
        <p:spPr>
          <a:xfrm>
            <a:off x="13461999" y="5772526"/>
            <a:ext cx="2286001" cy="23808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, white">
  <p:cSld name="Quote, white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0"/>
          <p:cNvSpPr/>
          <p:nvPr/>
        </p:nvSpPr>
        <p:spPr>
          <a:xfrm>
            <a:off x="11861800" y="317137"/>
            <a:ext cx="4041601" cy="8491372"/>
          </a:xfrm>
          <a:custGeom>
            <a:rect b="b" l="l" r="r" t="t"/>
            <a:pathLst>
              <a:path extrusionOk="0" h="8688262" w="413531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extrusionOk="0" h="8688262" w="413531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60"/>
          <p:cNvSpPr txBox="1"/>
          <p:nvPr>
            <p:ph type="title"/>
          </p:nvPr>
        </p:nvSpPr>
        <p:spPr>
          <a:xfrm>
            <a:off x="508001" y="304800"/>
            <a:ext cx="13944600" cy="784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  <a:defRPr sz="1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, white + pic">
  <p:cSld name="Quote, white + pic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1"/>
          <p:cNvSpPr/>
          <p:nvPr/>
        </p:nvSpPr>
        <p:spPr>
          <a:xfrm>
            <a:off x="11858799" y="317137"/>
            <a:ext cx="4041601" cy="8491372"/>
          </a:xfrm>
          <a:custGeom>
            <a:rect b="b" l="l" r="r" t="t"/>
            <a:pathLst>
              <a:path extrusionOk="0" h="8688262" w="413531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extrusionOk="0" h="8688262" w="413531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61"/>
          <p:cNvSpPr txBox="1"/>
          <p:nvPr>
            <p:ph type="title"/>
          </p:nvPr>
        </p:nvSpPr>
        <p:spPr>
          <a:xfrm>
            <a:off x="508000" y="304800"/>
            <a:ext cx="13944600" cy="784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  <a:defRPr sz="1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6" name="Google Shape;786;p61"/>
          <p:cNvSpPr/>
          <p:nvPr>
            <p:ph idx="2" type="pic"/>
          </p:nvPr>
        </p:nvSpPr>
        <p:spPr>
          <a:xfrm>
            <a:off x="11858800" y="7086600"/>
            <a:ext cx="1676400" cy="167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, dark">
  <p:cSld name="Quote, dark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2"/>
          <p:cNvSpPr/>
          <p:nvPr/>
        </p:nvSpPr>
        <p:spPr>
          <a:xfrm>
            <a:off x="-143838" y="-154112"/>
            <a:ext cx="16399838" cy="9305292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62"/>
          <p:cNvSpPr/>
          <p:nvPr/>
        </p:nvSpPr>
        <p:spPr>
          <a:xfrm>
            <a:off x="11861800" y="317137"/>
            <a:ext cx="4041601" cy="8491372"/>
          </a:xfrm>
          <a:custGeom>
            <a:rect b="b" l="l" r="r" t="t"/>
            <a:pathLst>
              <a:path extrusionOk="0" h="8688262" w="413531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extrusionOk="0" h="8688262" w="413531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62"/>
          <p:cNvSpPr txBox="1"/>
          <p:nvPr>
            <p:ph type="title"/>
          </p:nvPr>
        </p:nvSpPr>
        <p:spPr>
          <a:xfrm>
            <a:off x="508001" y="304800"/>
            <a:ext cx="13944600" cy="784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0"/>
              <a:buFont typeface="Arial"/>
              <a:buNone/>
              <a:defRPr sz="11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91" name="Google Shape;791;p62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792" name="Google Shape;792;p62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62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2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2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2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2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2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2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, dark + pic">
  <p:cSld name="Quote, dark + pic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3"/>
          <p:cNvSpPr/>
          <p:nvPr/>
        </p:nvSpPr>
        <p:spPr>
          <a:xfrm>
            <a:off x="-143838" y="-154112"/>
            <a:ext cx="16399838" cy="9305292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63"/>
          <p:cNvSpPr/>
          <p:nvPr/>
        </p:nvSpPr>
        <p:spPr>
          <a:xfrm>
            <a:off x="11861800" y="317137"/>
            <a:ext cx="4041601" cy="8491372"/>
          </a:xfrm>
          <a:custGeom>
            <a:rect b="b" l="l" r="r" t="t"/>
            <a:pathLst>
              <a:path extrusionOk="0" h="8688262" w="4135312">
                <a:moveTo>
                  <a:pt x="1729422" y="6958878"/>
                </a:moveTo>
                <a:lnTo>
                  <a:pt x="25" y="6958878"/>
                </a:lnTo>
                <a:lnTo>
                  <a:pt x="25" y="8688262"/>
                </a:lnTo>
                <a:lnTo>
                  <a:pt x="1729422" y="8688262"/>
                </a:lnTo>
                <a:lnTo>
                  <a:pt x="1729422" y="6958878"/>
                </a:lnTo>
                <a:close/>
              </a:path>
              <a:path extrusionOk="0" h="8688262" w="4135312">
                <a:moveTo>
                  <a:pt x="4135312" y="0"/>
                </a:moveTo>
                <a:lnTo>
                  <a:pt x="1124" y="1339"/>
                </a:lnTo>
                <a:cubicBezTo>
                  <a:pt x="-2139" y="2437473"/>
                  <a:pt x="3263" y="4522757"/>
                  <a:pt x="0" y="6958891"/>
                </a:cubicBezTo>
                <a:lnTo>
                  <a:pt x="41353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63"/>
          <p:cNvSpPr txBox="1"/>
          <p:nvPr>
            <p:ph type="title"/>
          </p:nvPr>
        </p:nvSpPr>
        <p:spPr>
          <a:xfrm>
            <a:off x="508000" y="304800"/>
            <a:ext cx="13944600" cy="784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0"/>
              <a:buFont typeface="Arial"/>
              <a:buNone/>
              <a:defRPr sz="11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4" name="Google Shape;804;p63"/>
          <p:cNvSpPr/>
          <p:nvPr>
            <p:ph idx="2" type="pic"/>
          </p:nvPr>
        </p:nvSpPr>
        <p:spPr>
          <a:xfrm>
            <a:off x="11861801" y="7086600"/>
            <a:ext cx="1676400" cy="1676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05" name="Google Shape;805;p63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806" name="Google Shape;806;p63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3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3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63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3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63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63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63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idebar (colored)">
  <p:cSld name="Quote Sidebar (colored)"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4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6" name="Google Shape;816;p64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7" name="Google Shape;817;p64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8" name="Google Shape;818;p64"/>
          <p:cNvSpPr/>
          <p:nvPr/>
        </p:nvSpPr>
        <p:spPr>
          <a:xfrm>
            <a:off x="11861800" y="0"/>
            <a:ext cx="4394200" cy="9144000"/>
          </a:xfrm>
          <a:custGeom>
            <a:rect b="b" l="l" r="r" t="t"/>
            <a:pathLst>
              <a:path extrusionOk="0" h="9144000" w="4406900">
                <a:moveTo>
                  <a:pt x="4406887" y="0"/>
                </a:moveTo>
                <a:lnTo>
                  <a:pt x="0" y="0"/>
                </a:lnTo>
                <a:lnTo>
                  <a:pt x="0" y="9144000"/>
                </a:lnTo>
                <a:lnTo>
                  <a:pt x="4406887" y="9144000"/>
                </a:lnTo>
                <a:lnTo>
                  <a:pt x="44068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64"/>
          <p:cNvSpPr/>
          <p:nvPr/>
        </p:nvSpPr>
        <p:spPr>
          <a:xfrm>
            <a:off x="12166600" y="-32572"/>
            <a:ext cx="4025833" cy="8795254"/>
          </a:xfrm>
          <a:custGeom>
            <a:rect b="b" l="l" r="r" t="t"/>
            <a:pathLst>
              <a:path extrusionOk="0" h="10895039" w="4986962">
                <a:moveTo>
                  <a:pt x="1729422" y="9165655"/>
                </a:moveTo>
                <a:lnTo>
                  <a:pt x="25" y="9165655"/>
                </a:lnTo>
                <a:lnTo>
                  <a:pt x="25" y="10895039"/>
                </a:lnTo>
                <a:lnTo>
                  <a:pt x="1729422" y="10895039"/>
                </a:lnTo>
                <a:lnTo>
                  <a:pt x="1729422" y="9165655"/>
                </a:lnTo>
                <a:close/>
              </a:path>
              <a:path extrusionOk="0" h="10895039" w="4986962">
                <a:moveTo>
                  <a:pt x="4986962" y="12586"/>
                </a:moveTo>
                <a:lnTo>
                  <a:pt x="0" y="0"/>
                </a:lnTo>
                <a:lnTo>
                  <a:pt x="0" y="9165668"/>
                </a:lnTo>
                <a:lnTo>
                  <a:pt x="4986962" y="12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64"/>
          <p:cNvSpPr txBox="1"/>
          <p:nvPr>
            <p:ph idx="1" type="body"/>
          </p:nvPr>
        </p:nvSpPr>
        <p:spPr>
          <a:xfrm>
            <a:off x="12166601" y="1600200"/>
            <a:ext cx="3581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1" name="Google Shape;821;p64"/>
          <p:cNvSpPr/>
          <p:nvPr>
            <p:ph idx="2" type="pic"/>
          </p:nvPr>
        </p:nvSpPr>
        <p:spPr>
          <a:xfrm>
            <a:off x="12166600" y="7391400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822" name="Google Shape;822;p64"/>
          <p:cNvSpPr txBox="1"/>
          <p:nvPr>
            <p:ph idx="3" type="body"/>
          </p:nvPr>
        </p:nvSpPr>
        <p:spPr>
          <a:xfrm>
            <a:off x="13690600" y="7391400"/>
            <a:ext cx="2057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3" name="Google Shape;823;p64"/>
          <p:cNvSpPr txBox="1"/>
          <p:nvPr/>
        </p:nvSpPr>
        <p:spPr>
          <a:xfrm>
            <a:off x="12166600" y="339804"/>
            <a:ext cx="10668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’’</a:t>
            </a:r>
            <a:endParaRPr b="1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4" name="Google Shape;824;p64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825" name="Google Shape;825;p64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4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4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4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4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4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4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4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idebar (basic)">
  <p:cSld name="Quote Sidebar (basic)"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5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p65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p65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7" name="Google Shape;837;p65"/>
          <p:cNvSpPr/>
          <p:nvPr/>
        </p:nvSpPr>
        <p:spPr>
          <a:xfrm>
            <a:off x="12166600" y="-32572"/>
            <a:ext cx="4025833" cy="8795254"/>
          </a:xfrm>
          <a:custGeom>
            <a:rect b="b" l="l" r="r" t="t"/>
            <a:pathLst>
              <a:path extrusionOk="0" h="10895039" w="4986962">
                <a:moveTo>
                  <a:pt x="1729422" y="9165655"/>
                </a:moveTo>
                <a:lnTo>
                  <a:pt x="25" y="9165655"/>
                </a:lnTo>
                <a:lnTo>
                  <a:pt x="25" y="10895039"/>
                </a:lnTo>
                <a:lnTo>
                  <a:pt x="1729422" y="10895039"/>
                </a:lnTo>
                <a:lnTo>
                  <a:pt x="1729422" y="9165655"/>
                </a:lnTo>
                <a:close/>
              </a:path>
              <a:path extrusionOk="0" h="10895039" w="4986962">
                <a:moveTo>
                  <a:pt x="4986962" y="12586"/>
                </a:moveTo>
                <a:lnTo>
                  <a:pt x="0" y="0"/>
                </a:lnTo>
                <a:lnTo>
                  <a:pt x="0" y="9165668"/>
                </a:lnTo>
                <a:lnTo>
                  <a:pt x="4986962" y="12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65"/>
          <p:cNvSpPr txBox="1"/>
          <p:nvPr>
            <p:ph idx="1" type="body"/>
          </p:nvPr>
        </p:nvSpPr>
        <p:spPr>
          <a:xfrm>
            <a:off x="12166601" y="1600200"/>
            <a:ext cx="3581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9" name="Google Shape;839;p65"/>
          <p:cNvSpPr/>
          <p:nvPr>
            <p:ph idx="2" type="pic"/>
          </p:nvPr>
        </p:nvSpPr>
        <p:spPr>
          <a:xfrm>
            <a:off x="12166600" y="7391400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840" name="Google Shape;840;p65"/>
          <p:cNvSpPr txBox="1"/>
          <p:nvPr>
            <p:ph idx="3" type="body"/>
          </p:nvPr>
        </p:nvSpPr>
        <p:spPr>
          <a:xfrm>
            <a:off x="13690600" y="7391400"/>
            <a:ext cx="2057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1" name="Google Shape;841;p65"/>
          <p:cNvSpPr txBox="1"/>
          <p:nvPr/>
        </p:nvSpPr>
        <p:spPr>
          <a:xfrm>
            <a:off x="12166600" y="339804"/>
            <a:ext cx="10668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’’</a:t>
            </a:r>
            <a:endParaRPr b="1" i="0" sz="6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s">
  <p:cSld name="Logos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66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4" name="Google Shape;844;p66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66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6" name="Google Shape;846;p66"/>
          <p:cNvSpPr/>
          <p:nvPr>
            <p:ph idx="2" type="pic"/>
          </p:nvPr>
        </p:nvSpPr>
        <p:spPr>
          <a:xfrm>
            <a:off x="508000" y="2209800"/>
            <a:ext cx="228600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47" name="Google Shape;847;p66"/>
          <p:cNvSpPr/>
          <p:nvPr>
            <p:ph idx="3" type="pic"/>
          </p:nvPr>
        </p:nvSpPr>
        <p:spPr>
          <a:xfrm>
            <a:off x="3116020" y="2209800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48" name="Google Shape;848;p66"/>
          <p:cNvSpPr/>
          <p:nvPr>
            <p:ph idx="4" type="pic"/>
          </p:nvPr>
        </p:nvSpPr>
        <p:spPr>
          <a:xfrm>
            <a:off x="5706820" y="2209800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49" name="Google Shape;849;p66"/>
          <p:cNvSpPr/>
          <p:nvPr>
            <p:ph idx="5" type="pic"/>
          </p:nvPr>
        </p:nvSpPr>
        <p:spPr>
          <a:xfrm>
            <a:off x="8280400" y="2209800"/>
            <a:ext cx="228600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50" name="Google Shape;850;p66"/>
          <p:cNvSpPr/>
          <p:nvPr>
            <p:ph idx="6" type="pic"/>
          </p:nvPr>
        </p:nvSpPr>
        <p:spPr>
          <a:xfrm>
            <a:off x="10888420" y="2209800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51" name="Google Shape;851;p66"/>
          <p:cNvSpPr/>
          <p:nvPr>
            <p:ph idx="7" type="pic"/>
          </p:nvPr>
        </p:nvSpPr>
        <p:spPr>
          <a:xfrm>
            <a:off x="13479220" y="2209800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52" name="Google Shape;852;p66"/>
          <p:cNvSpPr/>
          <p:nvPr>
            <p:ph idx="8" type="pic"/>
          </p:nvPr>
        </p:nvSpPr>
        <p:spPr>
          <a:xfrm>
            <a:off x="508000" y="3657600"/>
            <a:ext cx="228600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53" name="Google Shape;853;p66"/>
          <p:cNvSpPr/>
          <p:nvPr>
            <p:ph idx="9" type="pic"/>
          </p:nvPr>
        </p:nvSpPr>
        <p:spPr>
          <a:xfrm>
            <a:off x="3116020" y="3657600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54" name="Google Shape;854;p66"/>
          <p:cNvSpPr/>
          <p:nvPr>
            <p:ph idx="13" type="pic"/>
          </p:nvPr>
        </p:nvSpPr>
        <p:spPr>
          <a:xfrm>
            <a:off x="5706820" y="3657600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55" name="Google Shape;855;p66"/>
          <p:cNvSpPr/>
          <p:nvPr>
            <p:ph idx="14" type="pic"/>
          </p:nvPr>
        </p:nvSpPr>
        <p:spPr>
          <a:xfrm>
            <a:off x="8280400" y="3657600"/>
            <a:ext cx="228600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56" name="Google Shape;856;p66"/>
          <p:cNvSpPr/>
          <p:nvPr>
            <p:ph idx="15" type="pic"/>
          </p:nvPr>
        </p:nvSpPr>
        <p:spPr>
          <a:xfrm>
            <a:off x="10888420" y="3657600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57" name="Google Shape;857;p66"/>
          <p:cNvSpPr/>
          <p:nvPr>
            <p:ph idx="16" type="pic"/>
          </p:nvPr>
        </p:nvSpPr>
        <p:spPr>
          <a:xfrm>
            <a:off x="13479220" y="3657600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58" name="Google Shape;858;p66"/>
          <p:cNvSpPr/>
          <p:nvPr>
            <p:ph idx="17" type="pic"/>
          </p:nvPr>
        </p:nvSpPr>
        <p:spPr>
          <a:xfrm>
            <a:off x="508000" y="5111262"/>
            <a:ext cx="228600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59" name="Google Shape;859;p66"/>
          <p:cNvSpPr/>
          <p:nvPr>
            <p:ph idx="18" type="pic"/>
          </p:nvPr>
        </p:nvSpPr>
        <p:spPr>
          <a:xfrm>
            <a:off x="3116020" y="5111262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60" name="Google Shape;860;p66"/>
          <p:cNvSpPr/>
          <p:nvPr>
            <p:ph idx="19" type="pic"/>
          </p:nvPr>
        </p:nvSpPr>
        <p:spPr>
          <a:xfrm>
            <a:off x="5706820" y="5111262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61" name="Google Shape;861;p66"/>
          <p:cNvSpPr/>
          <p:nvPr>
            <p:ph idx="20" type="pic"/>
          </p:nvPr>
        </p:nvSpPr>
        <p:spPr>
          <a:xfrm>
            <a:off x="8280400" y="5111262"/>
            <a:ext cx="228600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62" name="Google Shape;862;p66"/>
          <p:cNvSpPr/>
          <p:nvPr>
            <p:ph idx="21" type="pic"/>
          </p:nvPr>
        </p:nvSpPr>
        <p:spPr>
          <a:xfrm>
            <a:off x="10888420" y="5111262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63" name="Google Shape;863;p66"/>
          <p:cNvSpPr/>
          <p:nvPr>
            <p:ph idx="22" type="pic"/>
          </p:nvPr>
        </p:nvSpPr>
        <p:spPr>
          <a:xfrm>
            <a:off x="13479220" y="5111262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64" name="Google Shape;864;p66"/>
          <p:cNvSpPr/>
          <p:nvPr>
            <p:ph idx="23" type="pic"/>
          </p:nvPr>
        </p:nvSpPr>
        <p:spPr>
          <a:xfrm>
            <a:off x="508000" y="6559062"/>
            <a:ext cx="228600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65" name="Google Shape;865;p66"/>
          <p:cNvSpPr/>
          <p:nvPr>
            <p:ph idx="24" type="pic"/>
          </p:nvPr>
        </p:nvSpPr>
        <p:spPr>
          <a:xfrm>
            <a:off x="3116020" y="6559062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66" name="Google Shape;866;p66"/>
          <p:cNvSpPr/>
          <p:nvPr>
            <p:ph idx="25" type="pic"/>
          </p:nvPr>
        </p:nvSpPr>
        <p:spPr>
          <a:xfrm>
            <a:off x="5706820" y="6559062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67" name="Google Shape;867;p66"/>
          <p:cNvSpPr/>
          <p:nvPr>
            <p:ph idx="26" type="pic"/>
          </p:nvPr>
        </p:nvSpPr>
        <p:spPr>
          <a:xfrm>
            <a:off x="8280400" y="6559062"/>
            <a:ext cx="228600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68" name="Google Shape;868;p66"/>
          <p:cNvSpPr/>
          <p:nvPr>
            <p:ph idx="27" type="pic"/>
          </p:nvPr>
        </p:nvSpPr>
        <p:spPr>
          <a:xfrm>
            <a:off x="10888420" y="6559062"/>
            <a:ext cx="2268780" cy="11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69" name="Google Shape;869;p66"/>
          <p:cNvSpPr/>
          <p:nvPr>
            <p:ph idx="28" type="pic"/>
          </p:nvPr>
        </p:nvSpPr>
        <p:spPr>
          <a:xfrm>
            <a:off x="13479220" y="6559062"/>
            <a:ext cx="2268780" cy="114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5-6">
  <p:cSld name="List 5-6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9"/>
          <p:cNvSpPr txBox="1"/>
          <p:nvPr>
            <p:ph idx="1" type="body"/>
          </p:nvPr>
        </p:nvSpPr>
        <p:spPr>
          <a:xfrm>
            <a:off x="508000" y="3488403"/>
            <a:ext cx="4876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9"/>
          <p:cNvSpPr txBox="1"/>
          <p:nvPr>
            <p:ph idx="2" type="body"/>
          </p:nvPr>
        </p:nvSpPr>
        <p:spPr>
          <a:xfrm>
            <a:off x="5689601" y="3488403"/>
            <a:ext cx="4876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3" type="body"/>
          </p:nvPr>
        </p:nvSpPr>
        <p:spPr>
          <a:xfrm>
            <a:off x="10871200" y="3488403"/>
            <a:ext cx="4876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9"/>
          <p:cNvSpPr txBox="1"/>
          <p:nvPr>
            <p:ph idx="4" type="body"/>
          </p:nvPr>
        </p:nvSpPr>
        <p:spPr>
          <a:xfrm>
            <a:off x="508000" y="6384003"/>
            <a:ext cx="4876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5" type="body"/>
          </p:nvPr>
        </p:nvSpPr>
        <p:spPr>
          <a:xfrm>
            <a:off x="5689600" y="6384003"/>
            <a:ext cx="4876801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6" type="body"/>
          </p:nvPr>
        </p:nvSpPr>
        <p:spPr>
          <a:xfrm>
            <a:off x="10871200" y="6384003"/>
            <a:ext cx="4876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9"/>
          <p:cNvSpPr/>
          <p:nvPr>
            <p:ph idx="7" type="pic"/>
          </p:nvPr>
        </p:nvSpPr>
        <p:spPr>
          <a:xfrm>
            <a:off x="508000" y="2209800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9"/>
          <p:cNvSpPr/>
          <p:nvPr>
            <p:ph idx="8" type="pic"/>
          </p:nvPr>
        </p:nvSpPr>
        <p:spPr>
          <a:xfrm>
            <a:off x="5689600" y="220980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9"/>
          <p:cNvSpPr/>
          <p:nvPr>
            <p:ph idx="9" type="pic"/>
          </p:nvPr>
        </p:nvSpPr>
        <p:spPr>
          <a:xfrm>
            <a:off x="10871200" y="2220340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9"/>
          <p:cNvSpPr/>
          <p:nvPr>
            <p:ph idx="13" type="pic"/>
          </p:nvPr>
        </p:nvSpPr>
        <p:spPr>
          <a:xfrm>
            <a:off x="508000" y="509095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9"/>
          <p:cNvSpPr/>
          <p:nvPr>
            <p:ph idx="14" type="pic"/>
          </p:nvPr>
        </p:nvSpPr>
        <p:spPr>
          <a:xfrm>
            <a:off x="5689600" y="5090952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9"/>
          <p:cNvSpPr/>
          <p:nvPr>
            <p:ph idx="15" type="pic"/>
          </p:nvPr>
        </p:nvSpPr>
        <p:spPr>
          <a:xfrm>
            <a:off x="10871200" y="5101491"/>
            <a:ext cx="990600" cy="99294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nt Chart">
  <p:cSld name="Gant Chart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67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2" name="Google Shape;872;p67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3" name="Google Shape;873;p67"/>
          <p:cNvSpPr/>
          <p:nvPr/>
        </p:nvSpPr>
        <p:spPr>
          <a:xfrm>
            <a:off x="508000" y="7362301"/>
            <a:ext cx="10058400" cy="469551"/>
          </a:xfrm>
          <a:prstGeom prst="rect">
            <a:avLst/>
          </a:prstGeom>
          <a:solidFill>
            <a:srgbClr val="E6E6E6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67"/>
          <p:cNvSpPr txBox="1"/>
          <p:nvPr>
            <p:ph idx="1" type="body"/>
          </p:nvPr>
        </p:nvSpPr>
        <p:spPr>
          <a:xfrm>
            <a:off x="508000" y="7377712"/>
            <a:ext cx="2480542" cy="454140"/>
          </a:xfrm>
          <a:prstGeom prst="rect">
            <a:avLst/>
          </a:prstGeom>
          <a:solidFill>
            <a:schemeClr val="dk2">
              <a:alpha val="8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75" name="Google Shape;875;p67"/>
          <p:cNvCxnSpPr/>
          <p:nvPr/>
        </p:nvCxnSpPr>
        <p:spPr>
          <a:xfrm>
            <a:off x="3098800" y="2209800"/>
            <a:ext cx="0" cy="5715000"/>
          </a:xfrm>
          <a:prstGeom prst="straightConnector1">
            <a:avLst/>
          </a:prstGeom>
          <a:noFill/>
          <a:ln cap="flat" cmpd="sng" w="9525">
            <a:solidFill>
              <a:srgbClr val="C7C7C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6" name="Google Shape;876;p67"/>
          <p:cNvCxnSpPr/>
          <p:nvPr/>
        </p:nvCxnSpPr>
        <p:spPr>
          <a:xfrm>
            <a:off x="508000" y="2209800"/>
            <a:ext cx="0" cy="5715000"/>
          </a:xfrm>
          <a:prstGeom prst="straightConnector1">
            <a:avLst/>
          </a:prstGeom>
          <a:noFill/>
          <a:ln cap="flat" cmpd="sng" w="9525">
            <a:solidFill>
              <a:srgbClr val="C7C7C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7" name="Google Shape;877;p67"/>
          <p:cNvCxnSpPr/>
          <p:nvPr/>
        </p:nvCxnSpPr>
        <p:spPr>
          <a:xfrm>
            <a:off x="5689600" y="2209800"/>
            <a:ext cx="0" cy="5715000"/>
          </a:xfrm>
          <a:prstGeom prst="straightConnector1">
            <a:avLst/>
          </a:prstGeom>
          <a:noFill/>
          <a:ln cap="flat" cmpd="sng" w="9525">
            <a:solidFill>
              <a:srgbClr val="C7C7C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8" name="Google Shape;878;p67"/>
          <p:cNvCxnSpPr/>
          <p:nvPr/>
        </p:nvCxnSpPr>
        <p:spPr>
          <a:xfrm>
            <a:off x="8294303" y="2209800"/>
            <a:ext cx="0" cy="5715000"/>
          </a:xfrm>
          <a:prstGeom prst="straightConnector1">
            <a:avLst/>
          </a:prstGeom>
          <a:noFill/>
          <a:ln cap="flat" cmpd="sng" w="9525">
            <a:solidFill>
              <a:srgbClr val="C7C7C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9" name="Google Shape;879;p67"/>
          <p:cNvSpPr/>
          <p:nvPr/>
        </p:nvSpPr>
        <p:spPr>
          <a:xfrm>
            <a:off x="508000" y="6536452"/>
            <a:ext cx="10058400" cy="469551"/>
          </a:xfrm>
          <a:prstGeom prst="rect">
            <a:avLst/>
          </a:prstGeom>
          <a:solidFill>
            <a:srgbClr val="E6E6E6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67"/>
          <p:cNvSpPr/>
          <p:nvPr/>
        </p:nvSpPr>
        <p:spPr>
          <a:xfrm>
            <a:off x="508000" y="5698252"/>
            <a:ext cx="10058400" cy="469551"/>
          </a:xfrm>
          <a:prstGeom prst="rect">
            <a:avLst/>
          </a:prstGeom>
          <a:solidFill>
            <a:srgbClr val="E6E6E6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67"/>
          <p:cNvSpPr/>
          <p:nvPr/>
        </p:nvSpPr>
        <p:spPr>
          <a:xfrm>
            <a:off x="508000" y="4860052"/>
            <a:ext cx="10058400" cy="469551"/>
          </a:xfrm>
          <a:prstGeom prst="rect">
            <a:avLst/>
          </a:prstGeom>
          <a:solidFill>
            <a:srgbClr val="E6E6E6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67"/>
          <p:cNvSpPr/>
          <p:nvPr/>
        </p:nvSpPr>
        <p:spPr>
          <a:xfrm>
            <a:off x="508000" y="3945652"/>
            <a:ext cx="10058400" cy="469551"/>
          </a:xfrm>
          <a:prstGeom prst="rect">
            <a:avLst/>
          </a:prstGeom>
          <a:solidFill>
            <a:srgbClr val="E6E6E6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67"/>
          <p:cNvSpPr txBox="1"/>
          <p:nvPr>
            <p:ph idx="2" type="body"/>
          </p:nvPr>
        </p:nvSpPr>
        <p:spPr>
          <a:xfrm>
            <a:off x="10871201" y="3945652"/>
            <a:ext cx="4876800" cy="454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4" name="Google Shape;884;p67"/>
          <p:cNvSpPr txBox="1"/>
          <p:nvPr>
            <p:ph idx="3" type="body"/>
          </p:nvPr>
        </p:nvSpPr>
        <p:spPr>
          <a:xfrm>
            <a:off x="10871201" y="4860052"/>
            <a:ext cx="4876800" cy="454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5" name="Google Shape;885;p67"/>
          <p:cNvSpPr txBox="1"/>
          <p:nvPr>
            <p:ph idx="4" type="body"/>
          </p:nvPr>
        </p:nvSpPr>
        <p:spPr>
          <a:xfrm>
            <a:off x="10871201" y="5698252"/>
            <a:ext cx="4876800" cy="454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6" name="Google Shape;886;p67"/>
          <p:cNvSpPr txBox="1"/>
          <p:nvPr>
            <p:ph idx="5" type="body"/>
          </p:nvPr>
        </p:nvSpPr>
        <p:spPr>
          <a:xfrm>
            <a:off x="10871201" y="6536452"/>
            <a:ext cx="4876800" cy="454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7" name="Google Shape;887;p67"/>
          <p:cNvSpPr txBox="1"/>
          <p:nvPr/>
        </p:nvSpPr>
        <p:spPr>
          <a:xfrm>
            <a:off x="12128500" y="737465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67"/>
          <p:cNvSpPr txBox="1"/>
          <p:nvPr>
            <p:ph idx="6" type="body"/>
          </p:nvPr>
        </p:nvSpPr>
        <p:spPr>
          <a:xfrm>
            <a:off x="508000" y="3961063"/>
            <a:ext cx="8338958" cy="454140"/>
          </a:xfrm>
          <a:prstGeom prst="rect">
            <a:avLst/>
          </a:prstGeom>
          <a:solidFill>
            <a:schemeClr val="dk2">
              <a:alpha val="8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9" name="Google Shape;889;p67"/>
          <p:cNvSpPr txBox="1"/>
          <p:nvPr>
            <p:ph idx="7" type="body"/>
          </p:nvPr>
        </p:nvSpPr>
        <p:spPr>
          <a:xfrm>
            <a:off x="507999" y="4860052"/>
            <a:ext cx="7223991" cy="454140"/>
          </a:xfrm>
          <a:prstGeom prst="rect">
            <a:avLst/>
          </a:prstGeom>
          <a:solidFill>
            <a:schemeClr val="dk2">
              <a:alpha val="8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0" name="Google Shape;890;p67"/>
          <p:cNvSpPr txBox="1"/>
          <p:nvPr>
            <p:ph idx="8" type="body"/>
          </p:nvPr>
        </p:nvSpPr>
        <p:spPr>
          <a:xfrm>
            <a:off x="507998" y="5698252"/>
            <a:ext cx="5753100" cy="454140"/>
          </a:xfrm>
          <a:prstGeom prst="rect">
            <a:avLst/>
          </a:prstGeom>
          <a:solidFill>
            <a:schemeClr val="dk2">
              <a:alpha val="8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1" name="Google Shape;891;p67"/>
          <p:cNvSpPr txBox="1"/>
          <p:nvPr>
            <p:ph idx="9" type="body"/>
          </p:nvPr>
        </p:nvSpPr>
        <p:spPr>
          <a:xfrm>
            <a:off x="508000" y="6536452"/>
            <a:ext cx="5048478" cy="454140"/>
          </a:xfrm>
          <a:prstGeom prst="rect">
            <a:avLst/>
          </a:prstGeom>
          <a:solidFill>
            <a:schemeClr val="dk2">
              <a:alpha val="8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2" name="Google Shape;892;p67"/>
          <p:cNvSpPr txBox="1"/>
          <p:nvPr>
            <p:ph idx="13" type="body"/>
          </p:nvPr>
        </p:nvSpPr>
        <p:spPr>
          <a:xfrm>
            <a:off x="508000" y="2209800"/>
            <a:ext cx="2286000" cy="570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44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3" name="Google Shape;893;p67"/>
          <p:cNvSpPr txBox="1"/>
          <p:nvPr>
            <p:ph idx="14" type="body"/>
          </p:nvPr>
        </p:nvSpPr>
        <p:spPr>
          <a:xfrm>
            <a:off x="3098800" y="2209800"/>
            <a:ext cx="2286000" cy="570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44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4" name="Google Shape;894;p67"/>
          <p:cNvSpPr txBox="1"/>
          <p:nvPr>
            <p:ph idx="15" type="body"/>
          </p:nvPr>
        </p:nvSpPr>
        <p:spPr>
          <a:xfrm>
            <a:off x="5689600" y="2209800"/>
            <a:ext cx="2295861" cy="570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44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5" name="Google Shape;895;p67"/>
          <p:cNvSpPr txBox="1"/>
          <p:nvPr>
            <p:ph idx="16" type="body"/>
          </p:nvPr>
        </p:nvSpPr>
        <p:spPr>
          <a:xfrm>
            <a:off x="8290262" y="2209800"/>
            <a:ext cx="2276138" cy="570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4400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6" name="Google Shape;896;p67"/>
          <p:cNvSpPr/>
          <p:nvPr/>
        </p:nvSpPr>
        <p:spPr>
          <a:xfrm>
            <a:off x="508000" y="3124200"/>
            <a:ext cx="10058400" cy="469551"/>
          </a:xfrm>
          <a:prstGeom prst="rect">
            <a:avLst/>
          </a:prstGeom>
          <a:solidFill>
            <a:srgbClr val="E6E6E6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67"/>
          <p:cNvSpPr txBox="1"/>
          <p:nvPr>
            <p:ph idx="17" type="body"/>
          </p:nvPr>
        </p:nvSpPr>
        <p:spPr>
          <a:xfrm>
            <a:off x="507998" y="3124200"/>
            <a:ext cx="8338959" cy="454140"/>
          </a:xfrm>
          <a:prstGeom prst="rect">
            <a:avLst/>
          </a:prstGeom>
          <a:solidFill>
            <a:schemeClr val="dk2">
              <a:alpha val="8941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8" name="Google Shape;898;p67"/>
          <p:cNvSpPr txBox="1"/>
          <p:nvPr>
            <p:ph idx="18" type="body"/>
          </p:nvPr>
        </p:nvSpPr>
        <p:spPr>
          <a:xfrm>
            <a:off x="10871201" y="3124200"/>
            <a:ext cx="4876800" cy="454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9" name="Google Shape;899;p67"/>
          <p:cNvSpPr txBox="1"/>
          <p:nvPr>
            <p:ph idx="19" type="body"/>
          </p:nvPr>
        </p:nvSpPr>
        <p:spPr>
          <a:xfrm>
            <a:off x="10871201" y="7377712"/>
            <a:ext cx="4876800" cy="454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0" name="Google Shape;900;p67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options">
  <p:cSld name="2 options"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68"/>
          <p:cNvSpPr/>
          <p:nvPr/>
        </p:nvSpPr>
        <p:spPr>
          <a:xfrm>
            <a:off x="7670800" y="4724399"/>
            <a:ext cx="8585200" cy="4435191"/>
          </a:xfrm>
          <a:prstGeom prst="bentArrow">
            <a:avLst>
              <a:gd fmla="val 25000" name="adj1"/>
              <a:gd fmla="val 18063" name="adj2"/>
              <a:gd fmla="val 0" name="adj3"/>
              <a:gd fmla="val 62596" name="adj4"/>
            </a:avLst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68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p68"/>
          <p:cNvSpPr/>
          <p:nvPr/>
        </p:nvSpPr>
        <p:spPr>
          <a:xfrm flipH="1">
            <a:off x="5597" y="4724399"/>
            <a:ext cx="8585200" cy="4435191"/>
          </a:xfrm>
          <a:prstGeom prst="bentArrow">
            <a:avLst>
              <a:gd fmla="val 25000" name="adj1"/>
              <a:gd fmla="val 18063" name="adj2"/>
              <a:gd fmla="val 0" name="adj3"/>
              <a:gd fmla="val 62596" name="adj4"/>
            </a:avLst>
          </a:prstGeom>
          <a:solidFill>
            <a:srgbClr val="E6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5" name="Google Shape;90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0997" y="4572000"/>
            <a:ext cx="93980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68"/>
          <p:cNvSpPr txBox="1"/>
          <p:nvPr>
            <p:ph idx="1" type="body"/>
          </p:nvPr>
        </p:nvSpPr>
        <p:spPr>
          <a:xfrm>
            <a:off x="510799" y="2203342"/>
            <a:ext cx="6169401" cy="2343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7" name="Google Shape;907;p68"/>
          <p:cNvSpPr txBox="1"/>
          <p:nvPr>
            <p:ph idx="2" type="body"/>
          </p:nvPr>
        </p:nvSpPr>
        <p:spPr>
          <a:xfrm>
            <a:off x="9575800" y="2209800"/>
            <a:ext cx="6172200" cy="2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8" name="Google Shape;908;p68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68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s Basic">
  <p:cSld name="Contacts Basic">
    <p:bg>
      <p:bgPr>
        <a:solidFill>
          <a:schemeClr val="dk2"/>
        </a:solidFill>
      </p:bgPr>
    </p:bg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9"/>
          <p:cNvSpPr/>
          <p:nvPr/>
        </p:nvSpPr>
        <p:spPr>
          <a:xfrm>
            <a:off x="508001" y="-36163"/>
            <a:ext cx="7862188" cy="8791039"/>
          </a:xfrm>
          <a:custGeom>
            <a:rect b="b" l="l" r="r" t="t"/>
            <a:pathLst>
              <a:path extrusionOk="0" h="6615647" w="5946802">
                <a:moveTo>
                  <a:pt x="1729409" y="4886288"/>
                </a:moveTo>
                <a:lnTo>
                  <a:pt x="38" y="4886288"/>
                </a:lnTo>
                <a:lnTo>
                  <a:pt x="38" y="6615647"/>
                </a:lnTo>
                <a:lnTo>
                  <a:pt x="1729409" y="6615647"/>
                </a:lnTo>
                <a:lnTo>
                  <a:pt x="1729409" y="4886288"/>
                </a:lnTo>
                <a:close/>
              </a:path>
              <a:path extrusionOk="0" h="6615647" w="5946802">
                <a:moveTo>
                  <a:pt x="5946802" y="0"/>
                </a:moveTo>
                <a:lnTo>
                  <a:pt x="1125508" y="28350"/>
                </a:lnTo>
                <a:lnTo>
                  <a:pt x="0" y="4886275"/>
                </a:lnTo>
                <a:lnTo>
                  <a:pt x="59468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69"/>
          <p:cNvSpPr txBox="1"/>
          <p:nvPr/>
        </p:nvSpPr>
        <p:spPr>
          <a:xfrm>
            <a:off x="8280400" y="6400800"/>
            <a:ext cx="35509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media accounts: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69"/>
          <p:cNvSpPr txBox="1"/>
          <p:nvPr>
            <p:ph idx="1" type="body"/>
          </p:nvPr>
        </p:nvSpPr>
        <p:spPr>
          <a:xfrm>
            <a:off x="8280400" y="1905000"/>
            <a:ext cx="7467600" cy="1084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4" name="Google Shape;914;p69"/>
          <p:cNvSpPr txBox="1"/>
          <p:nvPr>
            <p:ph idx="2" type="body"/>
          </p:nvPr>
        </p:nvSpPr>
        <p:spPr>
          <a:xfrm>
            <a:off x="8280401" y="3505200"/>
            <a:ext cx="746331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5" name="Google Shape;915;p69"/>
          <p:cNvSpPr txBox="1"/>
          <p:nvPr>
            <p:ph idx="3" type="body"/>
          </p:nvPr>
        </p:nvSpPr>
        <p:spPr>
          <a:xfrm>
            <a:off x="8280400" y="5181600"/>
            <a:ext cx="746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6" name="Google Shape;916;p69"/>
          <p:cNvSpPr txBox="1"/>
          <p:nvPr>
            <p:ph idx="4" type="body"/>
          </p:nvPr>
        </p:nvSpPr>
        <p:spPr>
          <a:xfrm>
            <a:off x="508000" y="1905000"/>
            <a:ext cx="6172199" cy="4171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7" name="Google Shape;917;p69"/>
          <p:cNvSpPr txBox="1"/>
          <p:nvPr>
            <p:ph idx="5" type="body"/>
          </p:nvPr>
        </p:nvSpPr>
        <p:spPr>
          <a:xfrm>
            <a:off x="8280400" y="78943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8" name="Google Shape;918;p69"/>
          <p:cNvSpPr txBox="1"/>
          <p:nvPr>
            <p:ph idx="6" type="body"/>
          </p:nvPr>
        </p:nvSpPr>
        <p:spPr>
          <a:xfrm>
            <a:off x="8280400" y="76104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9" name="Google Shape;919;p69"/>
          <p:cNvSpPr txBox="1"/>
          <p:nvPr>
            <p:ph idx="7" type="body"/>
          </p:nvPr>
        </p:nvSpPr>
        <p:spPr>
          <a:xfrm>
            <a:off x="8280400" y="71831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0" name="Google Shape;920;p69"/>
          <p:cNvSpPr txBox="1"/>
          <p:nvPr>
            <p:ph idx="8" type="body"/>
          </p:nvPr>
        </p:nvSpPr>
        <p:spPr>
          <a:xfrm>
            <a:off x="8280400" y="68992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1" name="Google Shape;921;p69"/>
          <p:cNvSpPr txBox="1"/>
          <p:nvPr>
            <p:ph idx="9" type="body"/>
          </p:nvPr>
        </p:nvSpPr>
        <p:spPr>
          <a:xfrm>
            <a:off x="10871200" y="78943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2" name="Google Shape;922;p69"/>
          <p:cNvSpPr txBox="1"/>
          <p:nvPr>
            <p:ph idx="13" type="body"/>
          </p:nvPr>
        </p:nvSpPr>
        <p:spPr>
          <a:xfrm>
            <a:off x="10871200" y="76104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3" name="Google Shape;923;p69"/>
          <p:cNvSpPr txBox="1"/>
          <p:nvPr>
            <p:ph idx="14" type="body"/>
          </p:nvPr>
        </p:nvSpPr>
        <p:spPr>
          <a:xfrm>
            <a:off x="10871200" y="71831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4" name="Google Shape;924;p69"/>
          <p:cNvSpPr txBox="1"/>
          <p:nvPr>
            <p:ph idx="15" type="body"/>
          </p:nvPr>
        </p:nvSpPr>
        <p:spPr>
          <a:xfrm>
            <a:off x="10871200" y="68992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5" name="Google Shape;925;p69"/>
          <p:cNvSpPr txBox="1"/>
          <p:nvPr>
            <p:ph idx="16" type="body"/>
          </p:nvPr>
        </p:nvSpPr>
        <p:spPr>
          <a:xfrm>
            <a:off x="13462001" y="78943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6" name="Google Shape;926;p69"/>
          <p:cNvSpPr txBox="1"/>
          <p:nvPr>
            <p:ph idx="17" type="body"/>
          </p:nvPr>
        </p:nvSpPr>
        <p:spPr>
          <a:xfrm>
            <a:off x="13462001" y="76104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7" name="Google Shape;927;p69"/>
          <p:cNvSpPr txBox="1"/>
          <p:nvPr>
            <p:ph idx="18" type="body"/>
          </p:nvPr>
        </p:nvSpPr>
        <p:spPr>
          <a:xfrm>
            <a:off x="13462001" y="71831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8" name="Google Shape;928;p69"/>
          <p:cNvSpPr txBox="1"/>
          <p:nvPr>
            <p:ph idx="19" type="body"/>
          </p:nvPr>
        </p:nvSpPr>
        <p:spPr>
          <a:xfrm>
            <a:off x="13462001" y="68992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9" name="Google Shape;929;p69"/>
          <p:cNvSpPr txBox="1"/>
          <p:nvPr>
            <p:ph type="title"/>
          </p:nvPr>
        </p:nvSpPr>
        <p:spPr>
          <a:xfrm>
            <a:off x="508000" y="304800"/>
            <a:ext cx="6172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0" name="Google Shape;930;p69"/>
          <p:cNvSpPr txBox="1"/>
          <p:nvPr/>
        </p:nvSpPr>
        <p:spPr>
          <a:xfrm>
            <a:off x="8308340" y="304800"/>
            <a:ext cx="126746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Contacts: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1" name="Google Shape;931;p69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932" name="Google Shape;932;p69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69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69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69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69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69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69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69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s + Photo">
  <p:cSld name="Contacts + Photo">
    <p:bg>
      <p:bgPr>
        <a:solidFill>
          <a:schemeClr val="dk2"/>
        </a:solidFill>
      </p:bgPr>
    </p:bg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70"/>
          <p:cNvSpPr/>
          <p:nvPr/>
        </p:nvSpPr>
        <p:spPr>
          <a:xfrm>
            <a:off x="508001" y="-36163"/>
            <a:ext cx="7862188" cy="8791039"/>
          </a:xfrm>
          <a:custGeom>
            <a:rect b="b" l="l" r="r" t="t"/>
            <a:pathLst>
              <a:path extrusionOk="0" h="6615647" w="5946802">
                <a:moveTo>
                  <a:pt x="1729409" y="4886288"/>
                </a:moveTo>
                <a:lnTo>
                  <a:pt x="38" y="4886288"/>
                </a:lnTo>
                <a:lnTo>
                  <a:pt x="38" y="6615647"/>
                </a:lnTo>
                <a:lnTo>
                  <a:pt x="1729409" y="6615647"/>
                </a:lnTo>
                <a:lnTo>
                  <a:pt x="1729409" y="4886288"/>
                </a:lnTo>
                <a:close/>
              </a:path>
              <a:path extrusionOk="0" h="6615647" w="5946802">
                <a:moveTo>
                  <a:pt x="5946802" y="0"/>
                </a:moveTo>
                <a:lnTo>
                  <a:pt x="1125508" y="28350"/>
                </a:lnTo>
                <a:lnTo>
                  <a:pt x="0" y="4886275"/>
                </a:lnTo>
                <a:lnTo>
                  <a:pt x="59468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70"/>
          <p:cNvSpPr txBox="1"/>
          <p:nvPr/>
        </p:nvSpPr>
        <p:spPr>
          <a:xfrm>
            <a:off x="8280400" y="6400800"/>
            <a:ext cx="355094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media accounts: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70"/>
          <p:cNvSpPr txBox="1"/>
          <p:nvPr>
            <p:ph idx="1" type="body"/>
          </p:nvPr>
        </p:nvSpPr>
        <p:spPr>
          <a:xfrm>
            <a:off x="8280400" y="1905000"/>
            <a:ext cx="7467600" cy="1084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4" name="Google Shape;944;p70"/>
          <p:cNvSpPr txBox="1"/>
          <p:nvPr>
            <p:ph idx="2" type="body"/>
          </p:nvPr>
        </p:nvSpPr>
        <p:spPr>
          <a:xfrm>
            <a:off x="8280401" y="3505200"/>
            <a:ext cx="746331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5" name="Google Shape;945;p70"/>
          <p:cNvSpPr txBox="1"/>
          <p:nvPr>
            <p:ph idx="3" type="body"/>
          </p:nvPr>
        </p:nvSpPr>
        <p:spPr>
          <a:xfrm>
            <a:off x="8280400" y="5181600"/>
            <a:ext cx="746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6" name="Google Shape;946;p70"/>
          <p:cNvSpPr txBox="1"/>
          <p:nvPr>
            <p:ph idx="4" type="body"/>
          </p:nvPr>
        </p:nvSpPr>
        <p:spPr>
          <a:xfrm>
            <a:off x="508000" y="1905000"/>
            <a:ext cx="6172199" cy="4171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7" name="Google Shape;947;p70"/>
          <p:cNvSpPr txBox="1"/>
          <p:nvPr>
            <p:ph idx="5" type="body"/>
          </p:nvPr>
        </p:nvSpPr>
        <p:spPr>
          <a:xfrm>
            <a:off x="8280400" y="78943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8" name="Google Shape;948;p70"/>
          <p:cNvSpPr txBox="1"/>
          <p:nvPr>
            <p:ph idx="6" type="body"/>
          </p:nvPr>
        </p:nvSpPr>
        <p:spPr>
          <a:xfrm>
            <a:off x="8280400" y="76104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9" name="Google Shape;949;p70"/>
          <p:cNvSpPr txBox="1"/>
          <p:nvPr>
            <p:ph idx="7" type="body"/>
          </p:nvPr>
        </p:nvSpPr>
        <p:spPr>
          <a:xfrm>
            <a:off x="8280400" y="71831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0" name="Google Shape;950;p70"/>
          <p:cNvSpPr txBox="1"/>
          <p:nvPr>
            <p:ph idx="8" type="body"/>
          </p:nvPr>
        </p:nvSpPr>
        <p:spPr>
          <a:xfrm>
            <a:off x="8280400" y="68992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1" name="Google Shape;951;p70"/>
          <p:cNvSpPr txBox="1"/>
          <p:nvPr>
            <p:ph idx="9" type="body"/>
          </p:nvPr>
        </p:nvSpPr>
        <p:spPr>
          <a:xfrm>
            <a:off x="10871200" y="78943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2" name="Google Shape;952;p70"/>
          <p:cNvSpPr txBox="1"/>
          <p:nvPr>
            <p:ph idx="13" type="body"/>
          </p:nvPr>
        </p:nvSpPr>
        <p:spPr>
          <a:xfrm>
            <a:off x="10871200" y="76104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3" name="Google Shape;953;p70"/>
          <p:cNvSpPr txBox="1"/>
          <p:nvPr>
            <p:ph idx="14" type="body"/>
          </p:nvPr>
        </p:nvSpPr>
        <p:spPr>
          <a:xfrm>
            <a:off x="10871200" y="71831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4" name="Google Shape;954;p70"/>
          <p:cNvSpPr txBox="1"/>
          <p:nvPr>
            <p:ph idx="15" type="body"/>
          </p:nvPr>
        </p:nvSpPr>
        <p:spPr>
          <a:xfrm>
            <a:off x="10871200" y="68992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5" name="Google Shape;955;p70"/>
          <p:cNvSpPr txBox="1"/>
          <p:nvPr>
            <p:ph idx="16" type="body"/>
          </p:nvPr>
        </p:nvSpPr>
        <p:spPr>
          <a:xfrm>
            <a:off x="13462001" y="78943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6" name="Google Shape;956;p70"/>
          <p:cNvSpPr txBox="1"/>
          <p:nvPr>
            <p:ph idx="17" type="body"/>
          </p:nvPr>
        </p:nvSpPr>
        <p:spPr>
          <a:xfrm>
            <a:off x="13462001" y="76104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7" name="Google Shape;957;p70"/>
          <p:cNvSpPr txBox="1"/>
          <p:nvPr>
            <p:ph idx="18" type="body"/>
          </p:nvPr>
        </p:nvSpPr>
        <p:spPr>
          <a:xfrm>
            <a:off x="13462001" y="7183155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8" name="Google Shape;958;p70"/>
          <p:cNvSpPr txBox="1"/>
          <p:nvPr>
            <p:ph idx="19" type="body"/>
          </p:nvPr>
        </p:nvSpPr>
        <p:spPr>
          <a:xfrm>
            <a:off x="13462001" y="6899239"/>
            <a:ext cx="2286000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9" name="Google Shape;959;p70"/>
          <p:cNvSpPr txBox="1"/>
          <p:nvPr>
            <p:ph type="title"/>
          </p:nvPr>
        </p:nvSpPr>
        <p:spPr>
          <a:xfrm>
            <a:off x="508000" y="304800"/>
            <a:ext cx="6172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70"/>
          <p:cNvSpPr txBox="1"/>
          <p:nvPr/>
        </p:nvSpPr>
        <p:spPr>
          <a:xfrm>
            <a:off x="8308340" y="304800"/>
            <a:ext cx="126746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Contacts: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70"/>
          <p:cNvSpPr/>
          <p:nvPr>
            <p:ph idx="20" type="pic"/>
          </p:nvPr>
        </p:nvSpPr>
        <p:spPr>
          <a:xfrm>
            <a:off x="542997" y="6400800"/>
            <a:ext cx="2251004" cy="2342215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62" name="Google Shape;962;p70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963" name="Google Shape;963;p70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70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70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70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70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70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70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70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Clean">
  <p:cSld name="Basic Clea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Clean (Dark)">
  <p:cSld name="Basic Clean (Dark)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/>
          <p:nvPr/>
        </p:nvSpPr>
        <p:spPr>
          <a:xfrm>
            <a:off x="-143838" y="-154112"/>
            <a:ext cx="16399838" cy="9305292"/>
          </a:xfrm>
          <a:custGeom>
            <a:rect b="b" l="l" r="r" t="t"/>
            <a:pathLst>
              <a:path extrusionOk="0" h="9144000" w="16256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chemeClr val="dk1">
              <a:alpha val="4000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4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3" name="Google Shape;83;p24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84" name="Google Shape;84;p24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4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4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4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4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4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4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Clean G 5/12">
  <p:cSld name="Basic Clean G 5/1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/>
          <p:nvPr/>
        </p:nvSpPr>
        <p:spPr>
          <a:xfrm>
            <a:off x="6985000" y="0"/>
            <a:ext cx="9271165" cy="9144000"/>
          </a:xfrm>
          <a:custGeom>
            <a:rect b="b" l="l" r="r" t="t"/>
            <a:pathLst>
              <a:path extrusionOk="0" h="9144000" w="9857105">
                <a:moveTo>
                  <a:pt x="9856939" y="0"/>
                </a:moveTo>
                <a:lnTo>
                  <a:pt x="0" y="0"/>
                </a:lnTo>
                <a:lnTo>
                  <a:pt x="0" y="9144000"/>
                </a:lnTo>
                <a:lnTo>
                  <a:pt x="9856939" y="9144000"/>
                </a:lnTo>
                <a:lnTo>
                  <a:pt x="9856939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5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7" name="Google Shape;97;p25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98" name="Google Shape;98;p25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5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5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5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5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3">
  <p:cSld name="List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508000" y="4495799"/>
            <a:ext cx="4876800" cy="2421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6"/>
          <p:cNvSpPr txBox="1"/>
          <p:nvPr>
            <p:ph idx="2" type="body"/>
          </p:nvPr>
        </p:nvSpPr>
        <p:spPr>
          <a:xfrm>
            <a:off x="5689600" y="4495799"/>
            <a:ext cx="4876800" cy="2421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6"/>
          <p:cNvSpPr txBox="1"/>
          <p:nvPr>
            <p:ph idx="3" type="body"/>
          </p:nvPr>
        </p:nvSpPr>
        <p:spPr>
          <a:xfrm>
            <a:off x="10871201" y="4495799"/>
            <a:ext cx="4876800" cy="2421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6"/>
          <p:cNvSpPr/>
          <p:nvPr>
            <p:ph idx="4" type="pic"/>
          </p:nvPr>
        </p:nvSpPr>
        <p:spPr>
          <a:xfrm>
            <a:off x="508000" y="3113660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6"/>
          <p:cNvSpPr/>
          <p:nvPr>
            <p:ph idx="5" type="pic"/>
          </p:nvPr>
        </p:nvSpPr>
        <p:spPr>
          <a:xfrm>
            <a:off x="5689600" y="3113661"/>
            <a:ext cx="990600" cy="992949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6"/>
          <p:cNvSpPr/>
          <p:nvPr>
            <p:ph idx="6" type="pic"/>
          </p:nvPr>
        </p:nvSpPr>
        <p:spPr>
          <a:xfrm>
            <a:off x="10871200" y="3124200"/>
            <a:ext cx="990600" cy="99294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4.xml"/><Relationship Id="rId42" Type="http://schemas.openxmlformats.org/officeDocument/2006/relationships/slideLayout" Target="../slideLayouts/slideLayout46.xml"/><Relationship Id="rId41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8.xml"/><Relationship Id="rId43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50.xml"/><Relationship Id="rId45" Type="http://schemas.openxmlformats.org/officeDocument/2006/relationships/slideLayout" Target="../slideLayouts/slideLayout49.xml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48" Type="http://schemas.openxmlformats.org/officeDocument/2006/relationships/slideLayout" Target="../slideLayouts/slideLayout52.xml"/><Relationship Id="rId47" Type="http://schemas.openxmlformats.org/officeDocument/2006/relationships/slideLayout" Target="../slideLayouts/slideLayout51.xml"/><Relationship Id="rId49" Type="http://schemas.openxmlformats.org/officeDocument/2006/relationships/slideLayout" Target="../slideLayouts/slideLayout53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31" Type="http://schemas.openxmlformats.org/officeDocument/2006/relationships/slideLayout" Target="../slideLayouts/slideLayout35.xml"/><Relationship Id="rId30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7.xml"/><Relationship Id="rId32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41.xml"/><Relationship Id="rId36" Type="http://schemas.openxmlformats.org/officeDocument/2006/relationships/slideLayout" Target="../slideLayouts/slideLayout40.xml"/><Relationship Id="rId39" Type="http://schemas.openxmlformats.org/officeDocument/2006/relationships/slideLayout" Target="../slideLayouts/slideLayout43.xml"/><Relationship Id="rId38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32.xml"/><Relationship Id="rId27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33.xml"/><Relationship Id="rId50" Type="http://schemas.openxmlformats.org/officeDocument/2006/relationships/theme" Target="../theme/theme1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11" name="Google Shape;11;p16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6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6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6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6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6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6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16"/>
          <p:cNvSpPr txBox="1"/>
          <p:nvPr>
            <p:ph type="title"/>
          </p:nvPr>
        </p:nvSpPr>
        <p:spPr>
          <a:xfrm>
            <a:off x="8280400" y="304801"/>
            <a:ext cx="7467600" cy="194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b="1" i="0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20">
          <p15:clr>
            <a:srgbClr val="F26B43"/>
          </p15:clr>
        </p15:guide>
        <p15:guide id="2" pos="944">
          <p15:clr>
            <a:srgbClr val="F26B43"/>
          </p15:clr>
        </p15:guide>
        <p15:guide id="3" pos="1136">
          <p15:clr>
            <a:srgbClr val="F26B43"/>
          </p15:clr>
        </p15:guide>
        <p15:guide id="4" pos="1760">
          <p15:clr>
            <a:srgbClr val="F26B43"/>
          </p15:clr>
        </p15:guide>
        <p15:guide id="5" pos="1952">
          <p15:clr>
            <a:srgbClr val="F26B43"/>
          </p15:clr>
        </p15:guide>
        <p15:guide id="6" pos="2576">
          <p15:clr>
            <a:srgbClr val="F26B43"/>
          </p15:clr>
        </p15:guide>
        <p15:guide id="7" pos="2768">
          <p15:clr>
            <a:srgbClr val="F26B43"/>
          </p15:clr>
        </p15:guide>
        <p15:guide id="8" pos="3392">
          <p15:clr>
            <a:srgbClr val="F26B43"/>
          </p15:clr>
        </p15:guide>
        <p15:guide id="9" pos="3584">
          <p15:clr>
            <a:srgbClr val="F26B43"/>
          </p15:clr>
        </p15:guide>
        <p15:guide id="10" pos="4208">
          <p15:clr>
            <a:srgbClr val="F26B43"/>
          </p15:clr>
        </p15:guide>
        <p15:guide id="11" pos="4400">
          <p15:clr>
            <a:srgbClr val="F26B43"/>
          </p15:clr>
        </p15:guide>
        <p15:guide id="12" pos="5024">
          <p15:clr>
            <a:srgbClr val="F26B43"/>
          </p15:clr>
        </p15:guide>
        <p15:guide id="13" pos="5216">
          <p15:clr>
            <a:srgbClr val="F26B43"/>
          </p15:clr>
        </p15:guide>
        <p15:guide id="14" pos="6032">
          <p15:clr>
            <a:srgbClr val="F26B43"/>
          </p15:clr>
        </p15:guide>
        <p15:guide id="15" pos="5840">
          <p15:clr>
            <a:srgbClr val="F26B43"/>
          </p15:clr>
        </p15:guide>
        <p15:guide id="16" pos="7472">
          <p15:clr>
            <a:srgbClr val="F26B43"/>
          </p15:clr>
        </p15:guide>
        <p15:guide id="17" pos="7664">
          <p15:clr>
            <a:srgbClr val="F26B43"/>
          </p15:clr>
        </p15:guide>
        <p15:guide id="18" pos="6848">
          <p15:clr>
            <a:srgbClr val="F26B43"/>
          </p15:clr>
        </p15:guide>
        <p15:guide id="19" pos="6656">
          <p15:clr>
            <a:srgbClr val="F26B43"/>
          </p15:clr>
        </p15:guide>
        <p15:guide id="20" pos="8480">
          <p15:clr>
            <a:srgbClr val="F26B43"/>
          </p15:clr>
        </p15:guide>
        <p15:guide id="21" pos="8288">
          <p15:clr>
            <a:srgbClr val="F26B43"/>
          </p15:clr>
        </p15:guide>
        <p15:guide id="22" pos="9104">
          <p15:clr>
            <a:srgbClr val="F26B43"/>
          </p15:clr>
        </p15:guide>
        <p15:guide id="23" pos="9296">
          <p15:clr>
            <a:srgbClr val="F26B43"/>
          </p15:clr>
        </p15:guide>
        <p15:guide id="24" pos="9920">
          <p15:clr>
            <a:srgbClr val="F26B43"/>
          </p15:clr>
        </p15:guide>
        <p15:guide id="25" orient="horz" pos="5328">
          <p15:clr>
            <a:srgbClr val="F26B43"/>
          </p15:clr>
        </p15:guide>
        <p15:guide id="26" orient="horz" pos="192">
          <p15:clr>
            <a:srgbClr val="F26B43"/>
          </p15:clr>
        </p15:guide>
        <p15:guide id="27" orient="horz" pos="5136">
          <p15:clr>
            <a:srgbClr val="F26B43"/>
          </p15:clr>
        </p15:guide>
        <p15:guide id="28" orient="horz" pos="1008">
          <p15:clr>
            <a:srgbClr val="F26B43"/>
          </p15:clr>
        </p15:guide>
        <p15:guide id="29" orient="horz" pos="1200">
          <p15:clr>
            <a:srgbClr val="F26B43"/>
          </p15:clr>
        </p15:guide>
        <p15:guide id="30" orient="horz" pos="1392">
          <p15:clr>
            <a:srgbClr val="F26B43"/>
          </p15:clr>
        </p15:guide>
        <p15:guide id="31" orient="horz" pos="5520">
          <p15:clr>
            <a:srgbClr val="F26B43"/>
          </p15:clr>
        </p15:guide>
        <p15:guide id="32" orient="horz" pos="1584">
          <p15:clr>
            <a:srgbClr val="F26B43"/>
          </p15:clr>
        </p15:guide>
        <p15:guide id="33" orient="horz" pos="1776">
          <p15:clr>
            <a:srgbClr val="F26B43"/>
          </p15:clr>
        </p15:guide>
        <p15:guide id="34" orient="horz" pos="196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8"/>
          <p:cNvSpPr txBox="1"/>
          <p:nvPr>
            <p:ph type="title"/>
          </p:nvPr>
        </p:nvSpPr>
        <p:spPr>
          <a:xfrm>
            <a:off x="508000" y="313466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9" name="Google Shape;49;p18"/>
          <p:cNvGrpSpPr/>
          <p:nvPr/>
        </p:nvGrpSpPr>
        <p:grpSpPr>
          <a:xfrm>
            <a:off x="14452600" y="8547494"/>
            <a:ext cx="1295400" cy="215506"/>
            <a:chOff x="14294536" y="8436933"/>
            <a:chExt cx="1501942" cy="249867"/>
          </a:xfrm>
        </p:grpSpPr>
        <p:sp>
          <p:nvSpPr>
            <p:cNvPr id="50" name="Google Shape;50;p18"/>
            <p:cNvSpPr/>
            <p:nvPr/>
          </p:nvSpPr>
          <p:spPr>
            <a:xfrm>
              <a:off x="14294536" y="8436933"/>
              <a:ext cx="210239" cy="249867"/>
            </a:xfrm>
            <a:custGeom>
              <a:rect b="b" l="l" r="r" t="t"/>
              <a:pathLst>
                <a:path extrusionOk="0" h="2138045" w="1798954">
                  <a:moveTo>
                    <a:pt x="893597" y="0"/>
                  </a:moveTo>
                  <a:lnTo>
                    <a:pt x="824723" y="1351"/>
                  </a:lnTo>
                  <a:lnTo>
                    <a:pt x="759023" y="5341"/>
                  </a:lnTo>
                  <a:lnTo>
                    <a:pt x="696458" y="11872"/>
                  </a:lnTo>
                  <a:lnTo>
                    <a:pt x="636988" y="20846"/>
                  </a:lnTo>
                  <a:lnTo>
                    <a:pt x="580577" y="32166"/>
                  </a:lnTo>
                  <a:lnTo>
                    <a:pt x="527185" y="45734"/>
                  </a:lnTo>
                  <a:lnTo>
                    <a:pt x="476773" y="61452"/>
                  </a:lnTo>
                  <a:lnTo>
                    <a:pt x="429303" y="79224"/>
                  </a:lnTo>
                  <a:lnTo>
                    <a:pt x="384737" y="98951"/>
                  </a:lnTo>
                  <a:lnTo>
                    <a:pt x="343035" y="120537"/>
                  </a:lnTo>
                  <a:lnTo>
                    <a:pt x="304160" y="143882"/>
                  </a:lnTo>
                  <a:lnTo>
                    <a:pt x="268072" y="168891"/>
                  </a:lnTo>
                  <a:lnTo>
                    <a:pt x="234734" y="195465"/>
                  </a:lnTo>
                  <a:lnTo>
                    <a:pt x="204106" y="223507"/>
                  </a:lnTo>
                  <a:lnTo>
                    <a:pt x="176149" y="252919"/>
                  </a:lnTo>
                  <a:lnTo>
                    <a:pt x="150827" y="283605"/>
                  </a:lnTo>
                  <a:lnTo>
                    <a:pt x="128099" y="315465"/>
                  </a:lnTo>
                  <a:lnTo>
                    <a:pt x="107927" y="348403"/>
                  </a:lnTo>
                  <a:lnTo>
                    <a:pt x="90273" y="382321"/>
                  </a:lnTo>
                  <a:lnTo>
                    <a:pt x="62363" y="452708"/>
                  </a:lnTo>
                  <a:lnTo>
                    <a:pt x="44061" y="525845"/>
                  </a:lnTo>
                  <a:lnTo>
                    <a:pt x="35058" y="600952"/>
                  </a:lnTo>
                  <a:lnTo>
                    <a:pt x="33947" y="639000"/>
                  </a:lnTo>
                  <a:lnTo>
                    <a:pt x="36891" y="703709"/>
                  </a:lnTo>
                  <a:lnTo>
                    <a:pt x="45383" y="763158"/>
                  </a:lnTo>
                  <a:lnTo>
                    <a:pt x="58908" y="817583"/>
                  </a:lnTo>
                  <a:lnTo>
                    <a:pt x="76950" y="867222"/>
                  </a:lnTo>
                  <a:lnTo>
                    <a:pt x="98997" y="912313"/>
                  </a:lnTo>
                  <a:lnTo>
                    <a:pt x="124533" y="953093"/>
                  </a:lnTo>
                  <a:lnTo>
                    <a:pt x="153045" y="989798"/>
                  </a:lnTo>
                  <a:lnTo>
                    <a:pt x="184018" y="1022668"/>
                  </a:lnTo>
                  <a:lnTo>
                    <a:pt x="216938" y="1051938"/>
                  </a:lnTo>
                  <a:lnTo>
                    <a:pt x="251290" y="1077847"/>
                  </a:lnTo>
                  <a:lnTo>
                    <a:pt x="286560" y="1100632"/>
                  </a:lnTo>
                  <a:lnTo>
                    <a:pt x="322235" y="1120530"/>
                  </a:lnTo>
                  <a:lnTo>
                    <a:pt x="357799" y="1137778"/>
                  </a:lnTo>
                  <a:lnTo>
                    <a:pt x="426539" y="1165278"/>
                  </a:lnTo>
                  <a:lnTo>
                    <a:pt x="488667" y="1185028"/>
                  </a:lnTo>
                  <a:lnTo>
                    <a:pt x="1040638" y="1329004"/>
                  </a:lnTo>
                  <a:lnTo>
                    <a:pt x="1100708" y="1349747"/>
                  </a:lnTo>
                  <a:lnTo>
                    <a:pt x="1146350" y="1375286"/>
                  </a:lnTo>
                  <a:lnTo>
                    <a:pt x="1179128" y="1405696"/>
                  </a:lnTo>
                  <a:lnTo>
                    <a:pt x="1200605" y="1441053"/>
                  </a:lnTo>
                  <a:lnTo>
                    <a:pt x="1212344" y="1481431"/>
                  </a:lnTo>
                  <a:lnTo>
                    <a:pt x="1215910" y="1526908"/>
                  </a:lnTo>
                  <a:lnTo>
                    <a:pt x="1209946" y="1584569"/>
                  </a:lnTo>
                  <a:lnTo>
                    <a:pt x="1193440" y="1631778"/>
                  </a:lnTo>
                  <a:lnTo>
                    <a:pt x="1168470" y="1669580"/>
                  </a:lnTo>
                  <a:lnTo>
                    <a:pt x="1137113" y="1699020"/>
                  </a:lnTo>
                  <a:lnTo>
                    <a:pt x="1101447" y="1721144"/>
                  </a:lnTo>
                  <a:lnTo>
                    <a:pt x="1063550" y="1736996"/>
                  </a:lnTo>
                  <a:lnTo>
                    <a:pt x="1025501" y="1747623"/>
                  </a:lnTo>
                  <a:lnTo>
                    <a:pt x="957255" y="1757378"/>
                  </a:lnTo>
                  <a:lnTo>
                    <a:pt x="913333" y="1758772"/>
                  </a:lnTo>
                  <a:lnTo>
                    <a:pt x="841399" y="1754783"/>
                  </a:lnTo>
                  <a:lnTo>
                    <a:pt x="780321" y="1743521"/>
                  </a:lnTo>
                  <a:lnTo>
                    <a:pt x="729200" y="1726045"/>
                  </a:lnTo>
                  <a:lnTo>
                    <a:pt x="687140" y="1703411"/>
                  </a:lnTo>
                  <a:lnTo>
                    <a:pt x="653245" y="1676677"/>
                  </a:lnTo>
                  <a:lnTo>
                    <a:pt x="626617" y="1646900"/>
                  </a:lnTo>
                  <a:lnTo>
                    <a:pt x="591576" y="1582450"/>
                  </a:lnTo>
                  <a:lnTo>
                    <a:pt x="574842" y="1518521"/>
                  </a:lnTo>
                  <a:lnTo>
                    <a:pt x="569242" y="1463572"/>
                  </a:lnTo>
                  <a:lnTo>
                    <a:pt x="568375" y="1442110"/>
                  </a:lnTo>
                  <a:lnTo>
                    <a:pt x="0" y="1442110"/>
                  </a:lnTo>
                  <a:lnTo>
                    <a:pt x="2894" y="1507095"/>
                  </a:lnTo>
                  <a:lnTo>
                    <a:pt x="6534" y="1547515"/>
                  </a:lnTo>
                  <a:lnTo>
                    <a:pt x="12816" y="1592021"/>
                  </a:lnTo>
                  <a:lnTo>
                    <a:pt x="22621" y="1639714"/>
                  </a:lnTo>
                  <a:lnTo>
                    <a:pt x="36835" y="1689694"/>
                  </a:lnTo>
                  <a:lnTo>
                    <a:pt x="56341" y="1741061"/>
                  </a:lnTo>
                  <a:lnTo>
                    <a:pt x="82022" y="1792917"/>
                  </a:lnTo>
                  <a:lnTo>
                    <a:pt x="114763" y="1844362"/>
                  </a:lnTo>
                  <a:lnTo>
                    <a:pt x="155447" y="1894497"/>
                  </a:lnTo>
                  <a:lnTo>
                    <a:pt x="192206" y="1931723"/>
                  </a:lnTo>
                  <a:lnTo>
                    <a:pt x="232189" y="1965043"/>
                  </a:lnTo>
                  <a:lnTo>
                    <a:pt x="274978" y="1994666"/>
                  </a:lnTo>
                  <a:lnTo>
                    <a:pt x="320156" y="2020799"/>
                  </a:lnTo>
                  <a:lnTo>
                    <a:pt x="367305" y="2043649"/>
                  </a:lnTo>
                  <a:lnTo>
                    <a:pt x="416005" y="2063423"/>
                  </a:lnTo>
                  <a:lnTo>
                    <a:pt x="465839" y="2080330"/>
                  </a:lnTo>
                  <a:lnTo>
                    <a:pt x="516389" y="2094576"/>
                  </a:lnTo>
                  <a:lnTo>
                    <a:pt x="567237" y="2106369"/>
                  </a:lnTo>
                  <a:lnTo>
                    <a:pt x="617965" y="2115916"/>
                  </a:lnTo>
                  <a:lnTo>
                    <a:pt x="668155" y="2123426"/>
                  </a:lnTo>
                  <a:lnTo>
                    <a:pt x="717387" y="2129104"/>
                  </a:lnTo>
                  <a:lnTo>
                    <a:pt x="765246" y="2133160"/>
                  </a:lnTo>
                  <a:lnTo>
                    <a:pt x="811311" y="2135800"/>
                  </a:lnTo>
                  <a:lnTo>
                    <a:pt x="855165" y="2137232"/>
                  </a:lnTo>
                  <a:lnTo>
                    <a:pt x="896391" y="2137664"/>
                  </a:lnTo>
                  <a:lnTo>
                    <a:pt x="950751" y="2136883"/>
                  </a:lnTo>
                  <a:lnTo>
                    <a:pt x="1004108" y="2134531"/>
                  </a:lnTo>
                  <a:lnTo>
                    <a:pt x="1056387" y="2130595"/>
                  </a:lnTo>
                  <a:lnTo>
                    <a:pt x="1107515" y="2125063"/>
                  </a:lnTo>
                  <a:lnTo>
                    <a:pt x="1157418" y="2117920"/>
                  </a:lnTo>
                  <a:lnTo>
                    <a:pt x="1206024" y="2109153"/>
                  </a:lnTo>
                  <a:lnTo>
                    <a:pt x="1253258" y="2098750"/>
                  </a:lnTo>
                  <a:lnTo>
                    <a:pt x="1299048" y="2086697"/>
                  </a:lnTo>
                  <a:lnTo>
                    <a:pt x="1343320" y="2072982"/>
                  </a:lnTo>
                  <a:lnTo>
                    <a:pt x="1386000" y="2057590"/>
                  </a:lnTo>
                  <a:lnTo>
                    <a:pt x="1427016" y="2040508"/>
                  </a:lnTo>
                  <a:lnTo>
                    <a:pt x="1466293" y="2021724"/>
                  </a:lnTo>
                  <a:lnTo>
                    <a:pt x="1503759" y="2001225"/>
                  </a:lnTo>
                  <a:lnTo>
                    <a:pt x="1539340" y="1978996"/>
                  </a:lnTo>
                  <a:lnTo>
                    <a:pt x="1572962" y="1955025"/>
                  </a:lnTo>
                  <a:lnTo>
                    <a:pt x="1604552" y="1929299"/>
                  </a:lnTo>
                  <a:lnTo>
                    <a:pt x="1634036" y="1901805"/>
                  </a:lnTo>
                  <a:lnTo>
                    <a:pt x="1661342" y="1872529"/>
                  </a:lnTo>
                  <a:lnTo>
                    <a:pt x="1686396" y="1841458"/>
                  </a:lnTo>
                  <a:lnTo>
                    <a:pt x="1709125" y="1808579"/>
                  </a:lnTo>
                  <a:lnTo>
                    <a:pt x="1729454" y="1773879"/>
                  </a:lnTo>
                  <a:lnTo>
                    <a:pt x="1747311" y="1737344"/>
                  </a:lnTo>
                  <a:lnTo>
                    <a:pt x="1762622" y="1698962"/>
                  </a:lnTo>
                  <a:lnTo>
                    <a:pt x="1775314" y="1658719"/>
                  </a:lnTo>
                  <a:lnTo>
                    <a:pt x="1785313" y="1616602"/>
                  </a:lnTo>
                  <a:lnTo>
                    <a:pt x="1792546" y="1572598"/>
                  </a:lnTo>
                  <a:lnTo>
                    <a:pt x="1796940" y="1526694"/>
                  </a:lnTo>
                  <a:lnTo>
                    <a:pt x="1798421" y="1478876"/>
                  </a:lnTo>
                  <a:lnTo>
                    <a:pt x="1796269" y="1419396"/>
                  </a:lnTo>
                  <a:lnTo>
                    <a:pt x="1789973" y="1364433"/>
                  </a:lnTo>
                  <a:lnTo>
                    <a:pt x="1779776" y="1313770"/>
                  </a:lnTo>
                  <a:lnTo>
                    <a:pt x="1765919" y="1267192"/>
                  </a:lnTo>
                  <a:lnTo>
                    <a:pt x="1748644" y="1224481"/>
                  </a:lnTo>
                  <a:lnTo>
                    <a:pt x="1728192" y="1185423"/>
                  </a:lnTo>
                  <a:lnTo>
                    <a:pt x="1704805" y="1149800"/>
                  </a:lnTo>
                  <a:lnTo>
                    <a:pt x="1678725" y="1117397"/>
                  </a:lnTo>
                  <a:lnTo>
                    <a:pt x="1650194" y="1087996"/>
                  </a:lnTo>
                  <a:lnTo>
                    <a:pt x="1619454" y="1061382"/>
                  </a:lnTo>
                  <a:lnTo>
                    <a:pt x="1586745" y="1037339"/>
                  </a:lnTo>
                  <a:lnTo>
                    <a:pt x="1552310" y="1015650"/>
                  </a:lnTo>
                  <a:lnTo>
                    <a:pt x="1516390" y="996099"/>
                  </a:lnTo>
                  <a:lnTo>
                    <a:pt x="1479228" y="978469"/>
                  </a:lnTo>
                  <a:lnTo>
                    <a:pt x="1441064" y="962545"/>
                  </a:lnTo>
                  <a:lnTo>
                    <a:pt x="1402141" y="948110"/>
                  </a:lnTo>
                  <a:lnTo>
                    <a:pt x="1362700" y="934948"/>
                  </a:lnTo>
                  <a:lnTo>
                    <a:pt x="1322984" y="922842"/>
                  </a:lnTo>
                  <a:lnTo>
                    <a:pt x="1283233" y="911576"/>
                  </a:lnTo>
                  <a:lnTo>
                    <a:pt x="1243689" y="900935"/>
                  </a:lnTo>
                  <a:lnTo>
                    <a:pt x="822883" y="791692"/>
                  </a:lnTo>
                  <a:lnTo>
                    <a:pt x="785624" y="780842"/>
                  </a:lnTo>
                  <a:lnTo>
                    <a:pt x="746092" y="766536"/>
                  </a:lnTo>
                  <a:lnTo>
                    <a:pt x="707204" y="747039"/>
                  </a:lnTo>
                  <a:lnTo>
                    <a:pt x="671879" y="720618"/>
                  </a:lnTo>
                  <a:lnTo>
                    <a:pt x="643035" y="685539"/>
                  </a:lnTo>
                  <a:lnTo>
                    <a:pt x="623588" y="640068"/>
                  </a:lnTo>
                  <a:lnTo>
                    <a:pt x="616457" y="582472"/>
                  </a:lnTo>
                  <a:lnTo>
                    <a:pt x="621275" y="538331"/>
                  </a:lnTo>
                  <a:lnTo>
                    <a:pt x="635372" y="497607"/>
                  </a:lnTo>
                  <a:lnTo>
                    <a:pt x="658216" y="461061"/>
                  </a:lnTo>
                  <a:lnTo>
                    <a:pt x="689275" y="429453"/>
                  </a:lnTo>
                  <a:lnTo>
                    <a:pt x="728016" y="403545"/>
                  </a:lnTo>
                  <a:lnTo>
                    <a:pt x="773908" y="384098"/>
                  </a:lnTo>
                  <a:lnTo>
                    <a:pt x="826417" y="371871"/>
                  </a:lnTo>
                  <a:lnTo>
                    <a:pt x="885012" y="367626"/>
                  </a:lnTo>
                  <a:lnTo>
                    <a:pt x="952469" y="372810"/>
                  </a:lnTo>
                  <a:lnTo>
                    <a:pt x="1007577" y="387221"/>
                  </a:lnTo>
                  <a:lnTo>
                    <a:pt x="1051583" y="409153"/>
                  </a:lnTo>
                  <a:lnTo>
                    <a:pt x="1085735" y="436895"/>
                  </a:lnTo>
                  <a:lnTo>
                    <a:pt x="1111283" y="468742"/>
                  </a:lnTo>
                  <a:lnTo>
                    <a:pt x="1129475" y="502983"/>
                  </a:lnTo>
                  <a:lnTo>
                    <a:pt x="1148785" y="571818"/>
                  </a:lnTo>
                  <a:lnTo>
                    <a:pt x="1153654" y="629735"/>
                  </a:lnTo>
                  <a:lnTo>
                    <a:pt x="1153795" y="650328"/>
                  </a:lnTo>
                  <a:lnTo>
                    <a:pt x="1727708" y="650328"/>
                  </a:lnTo>
                  <a:lnTo>
                    <a:pt x="1726442" y="602432"/>
                  </a:lnTo>
                  <a:lnTo>
                    <a:pt x="1722847" y="549677"/>
                  </a:lnTo>
                  <a:lnTo>
                    <a:pt x="1715481" y="493337"/>
                  </a:lnTo>
                  <a:lnTo>
                    <a:pt x="1702903" y="434687"/>
                  </a:lnTo>
                  <a:lnTo>
                    <a:pt x="1683671" y="375002"/>
                  </a:lnTo>
                  <a:lnTo>
                    <a:pt x="1656345" y="315556"/>
                  </a:lnTo>
                  <a:lnTo>
                    <a:pt x="1619483" y="257623"/>
                  </a:lnTo>
                  <a:lnTo>
                    <a:pt x="1571644" y="202477"/>
                  </a:lnTo>
                  <a:lnTo>
                    <a:pt x="1543158" y="176348"/>
                  </a:lnTo>
                  <a:lnTo>
                    <a:pt x="1511387" y="151394"/>
                  </a:lnTo>
                  <a:lnTo>
                    <a:pt x="1476151" y="127774"/>
                  </a:lnTo>
                  <a:lnTo>
                    <a:pt x="1437271" y="105648"/>
                  </a:lnTo>
                  <a:lnTo>
                    <a:pt x="1394565" y="85174"/>
                  </a:lnTo>
                  <a:lnTo>
                    <a:pt x="1347854" y="66512"/>
                  </a:lnTo>
                  <a:lnTo>
                    <a:pt x="1296957" y="49822"/>
                  </a:lnTo>
                  <a:lnTo>
                    <a:pt x="1241695" y="35262"/>
                  </a:lnTo>
                  <a:lnTo>
                    <a:pt x="1181888" y="22992"/>
                  </a:lnTo>
                  <a:lnTo>
                    <a:pt x="1117354" y="13172"/>
                  </a:lnTo>
                  <a:lnTo>
                    <a:pt x="1047915" y="5960"/>
                  </a:lnTo>
                  <a:lnTo>
                    <a:pt x="973389" y="1516"/>
                  </a:lnTo>
                  <a:lnTo>
                    <a:pt x="8935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8"/>
            <p:cNvSpPr/>
            <p:nvPr/>
          </p:nvSpPr>
          <p:spPr>
            <a:xfrm>
              <a:off x="14543672" y="8448213"/>
              <a:ext cx="194655" cy="238587"/>
            </a:xfrm>
            <a:custGeom>
              <a:rect b="b" l="l" r="r" t="t"/>
              <a:pathLst>
                <a:path extrusionOk="0" h="2041525" w="1665604">
                  <a:moveTo>
                    <a:pt x="520319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20319" y="2041525"/>
                  </a:lnTo>
                  <a:lnTo>
                    <a:pt x="520319" y="1252639"/>
                  </a:lnTo>
                  <a:lnTo>
                    <a:pt x="1026413" y="2041525"/>
                  </a:lnTo>
                  <a:lnTo>
                    <a:pt x="1665516" y="2041525"/>
                  </a:lnTo>
                  <a:lnTo>
                    <a:pt x="1111250" y="1221574"/>
                  </a:lnTo>
                  <a:lnTo>
                    <a:pt x="1594802" y="622084"/>
                  </a:lnTo>
                  <a:lnTo>
                    <a:pt x="1006678" y="622084"/>
                  </a:lnTo>
                  <a:lnTo>
                    <a:pt x="520319" y="1249870"/>
                  </a:lnTo>
                  <a:lnTo>
                    <a:pt x="5203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>
              <a:off x="14745615" y="8511292"/>
              <a:ext cx="193022" cy="175508"/>
            </a:xfrm>
            <a:custGeom>
              <a:rect b="b" l="l" r="r" t="t"/>
              <a:pathLst>
                <a:path extrusionOk="0" h="1501775" w="1651634">
                  <a:moveTo>
                    <a:pt x="831316" y="0"/>
                  </a:moveTo>
                  <a:lnTo>
                    <a:pt x="772161" y="1202"/>
                  </a:lnTo>
                  <a:lnTo>
                    <a:pt x="715248" y="4774"/>
                  </a:lnTo>
                  <a:lnTo>
                    <a:pt x="660571" y="10662"/>
                  </a:lnTo>
                  <a:lnTo>
                    <a:pt x="608122" y="18811"/>
                  </a:lnTo>
                  <a:lnTo>
                    <a:pt x="557895" y="29167"/>
                  </a:lnTo>
                  <a:lnTo>
                    <a:pt x="509882" y="41676"/>
                  </a:lnTo>
                  <a:lnTo>
                    <a:pt x="464077" y="56285"/>
                  </a:lnTo>
                  <a:lnTo>
                    <a:pt x="420473" y="72938"/>
                  </a:lnTo>
                  <a:lnTo>
                    <a:pt x="379063" y="91583"/>
                  </a:lnTo>
                  <a:lnTo>
                    <a:pt x="339841" y="112164"/>
                  </a:lnTo>
                  <a:lnTo>
                    <a:pt x="302798" y="134628"/>
                  </a:lnTo>
                  <a:lnTo>
                    <a:pt x="267929" y="158921"/>
                  </a:lnTo>
                  <a:lnTo>
                    <a:pt x="235227" y="184989"/>
                  </a:lnTo>
                  <a:lnTo>
                    <a:pt x="204684" y="212777"/>
                  </a:lnTo>
                  <a:lnTo>
                    <a:pt x="176294" y="242232"/>
                  </a:lnTo>
                  <a:lnTo>
                    <a:pt x="150050" y="273299"/>
                  </a:lnTo>
                  <a:lnTo>
                    <a:pt x="125945" y="305924"/>
                  </a:lnTo>
                  <a:lnTo>
                    <a:pt x="103972" y="340054"/>
                  </a:lnTo>
                  <a:lnTo>
                    <a:pt x="84124" y="375634"/>
                  </a:lnTo>
                  <a:lnTo>
                    <a:pt x="66395" y="412611"/>
                  </a:lnTo>
                  <a:lnTo>
                    <a:pt x="50777" y="450929"/>
                  </a:lnTo>
                  <a:lnTo>
                    <a:pt x="37265" y="490536"/>
                  </a:lnTo>
                  <a:lnTo>
                    <a:pt x="25849" y="531376"/>
                  </a:lnTo>
                  <a:lnTo>
                    <a:pt x="16525" y="573396"/>
                  </a:lnTo>
                  <a:lnTo>
                    <a:pt x="9285" y="616542"/>
                  </a:lnTo>
                  <a:lnTo>
                    <a:pt x="4122" y="660760"/>
                  </a:lnTo>
                  <a:lnTo>
                    <a:pt x="1029" y="705996"/>
                  </a:lnTo>
                  <a:lnTo>
                    <a:pt x="0" y="752195"/>
                  </a:lnTo>
                  <a:lnTo>
                    <a:pt x="873" y="796084"/>
                  </a:lnTo>
                  <a:lnTo>
                    <a:pt x="3690" y="841289"/>
                  </a:lnTo>
                  <a:lnTo>
                    <a:pt x="8746" y="887475"/>
                  </a:lnTo>
                  <a:lnTo>
                    <a:pt x="16335" y="934309"/>
                  </a:lnTo>
                  <a:lnTo>
                    <a:pt x="26753" y="981457"/>
                  </a:lnTo>
                  <a:lnTo>
                    <a:pt x="40293" y="1028584"/>
                  </a:lnTo>
                  <a:lnTo>
                    <a:pt x="57252" y="1075356"/>
                  </a:lnTo>
                  <a:lnTo>
                    <a:pt x="77923" y="1121439"/>
                  </a:lnTo>
                  <a:lnTo>
                    <a:pt x="102602" y="1166499"/>
                  </a:lnTo>
                  <a:lnTo>
                    <a:pt x="131583" y="1210201"/>
                  </a:lnTo>
                  <a:lnTo>
                    <a:pt x="165161" y="1252213"/>
                  </a:lnTo>
                  <a:lnTo>
                    <a:pt x="203631" y="1292199"/>
                  </a:lnTo>
                  <a:lnTo>
                    <a:pt x="234343" y="1319807"/>
                  </a:lnTo>
                  <a:lnTo>
                    <a:pt x="267141" y="1345642"/>
                  </a:lnTo>
                  <a:lnTo>
                    <a:pt x="302125" y="1369661"/>
                  </a:lnTo>
                  <a:lnTo>
                    <a:pt x="339395" y="1391819"/>
                  </a:lnTo>
                  <a:lnTo>
                    <a:pt x="379049" y="1412074"/>
                  </a:lnTo>
                  <a:lnTo>
                    <a:pt x="421187" y="1430382"/>
                  </a:lnTo>
                  <a:lnTo>
                    <a:pt x="465909" y="1446699"/>
                  </a:lnTo>
                  <a:lnTo>
                    <a:pt x="513313" y="1460982"/>
                  </a:lnTo>
                  <a:lnTo>
                    <a:pt x="563500" y="1473187"/>
                  </a:lnTo>
                  <a:lnTo>
                    <a:pt x="616569" y="1483271"/>
                  </a:lnTo>
                  <a:lnTo>
                    <a:pt x="672619" y="1491190"/>
                  </a:lnTo>
                  <a:lnTo>
                    <a:pt x="731749" y="1496900"/>
                  </a:lnTo>
                  <a:lnTo>
                    <a:pt x="794060" y="1500358"/>
                  </a:lnTo>
                  <a:lnTo>
                    <a:pt x="859650" y="1501521"/>
                  </a:lnTo>
                  <a:lnTo>
                    <a:pt x="924832" y="1499990"/>
                  </a:lnTo>
                  <a:lnTo>
                    <a:pt x="986060" y="1495508"/>
                  </a:lnTo>
                  <a:lnTo>
                    <a:pt x="1043495" y="1488236"/>
                  </a:lnTo>
                  <a:lnTo>
                    <a:pt x="1097300" y="1478338"/>
                  </a:lnTo>
                  <a:lnTo>
                    <a:pt x="1147637" y="1465976"/>
                  </a:lnTo>
                  <a:lnTo>
                    <a:pt x="1194669" y="1451313"/>
                  </a:lnTo>
                  <a:lnTo>
                    <a:pt x="1238558" y="1434511"/>
                  </a:lnTo>
                  <a:lnTo>
                    <a:pt x="1279467" y="1415733"/>
                  </a:lnTo>
                  <a:lnTo>
                    <a:pt x="1317558" y="1395142"/>
                  </a:lnTo>
                  <a:lnTo>
                    <a:pt x="1352994" y="1372901"/>
                  </a:lnTo>
                  <a:lnTo>
                    <a:pt x="1385936" y="1349172"/>
                  </a:lnTo>
                  <a:lnTo>
                    <a:pt x="1416549" y="1324118"/>
                  </a:lnTo>
                  <a:lnTo>
                    <a:pt x="1444993" y="1297901"/>
                  </a:lnTo>
                  <a:lnTo>
                    <a:pt x="1479937" y="1259886"/>
                  </a:lnTo>
                  <a:lnTo>
                    <a:pt x="1511329" y="1219505"/>
                  </a:lnTo>
                  <a:lnTo>
                    <a:pt x="1521124" y="1204595"/>
                  </a:lnTo>
                  <a:lnTo>
                    <a:pt x="825792" y="1204595"/>
                  </a:lnTo>
                  <a:lnTo>
                    <a:pt x="791826" y="1203143"/>
                  </a:lnTo>
                  <a:lnTo>
                    <a:pt x="750244" y="1195717"/>
                  </a:lnTo>
                  <a:lnTo>
                    <a:pt x="704996" y="1177706"/>
                  </a:lnTo>
                  <a:lnTo>
                    <a:pt x="660028" y="1144499"/>
                  </a:lnTo>
                  <a:lnTo>
                    <a:pt x="619290" y="1091488"/>
                  </a:lnTo>
                  <a:lnTo>
                    <a:pt x="596863" y="1044787"/>
                  </a:lnTo>
                  <a:lnTo>
                    <a:pt x="579923" y="995323"/>
                  </a:lnTo>
                  <a:lnTo>
                    <a:pt x="567728" y="944480"/>
                  </a:lnTo>
                  <a:lnTo>
                    <a:pt x="559535" y="893640"/>
                  </a:lnTo>
                  <a:lnTo>
                    <a:pt x="554603" y="844186"/>
                  </a:lnTo>
                  <a:lnTo>
                    <a:pt x="552188" y="797499"/>
                  </a:lnTo>
                  <a:lnTo>
                    <a:pt x="551548" y="754964"/>
                  </a:lnTo>
                  <a:lnTo>
                    <a:pt x="552291" y="709182"/>
                  </a:lnTo>
                  <a:lnTo>
                    <a:pt x="554730" y="663124"/>
                  </a:lnTo>
                  <a:lnTo>
                    <a:pt x="559182" y="617376"/>
                  </a:lnTo>
                  <a:lnTo>
                    <a:pt x="565962" y="572527"/>
                  </a:lnTo>
                  <a:lnTo>
                    <a:pt x="575386" y="529162"/>
                  </a:lnTo>
                  <a:lnTo>
                    <a:pt x="587770" y="487870"/>
                  </a:lnTo>
                  <a:lnTo>
                    <a:pt x="603430" y="449237"/>
                  </a:lnTo>
                  <a:lnTo>
                    <a:pt x="622683" y="413850"/>
                  </a:lnTo>
                  <a:lnTo>
                    <a:pt x="645843" y="382296"/>
                  </a:lnTo>
                  <a:lnTo>
                    <a:pt x="673226" y="355163"/>
                  </a:lnTo>
                  <a:lnTo>
                    <a:pt x="705149" y="333037"/>
                  </a:lnTo>
                  <a:lnTo>
                    <a:pt x="741928" y="316506"/>
                  </a:lnTo>
                  <a:lnTo>
                    <a:pt x="783879" y="306157"/>
                  </a:lnTo>
                  <a:lnTo>
                    <a:pt x="831316" y="302577"/>
                  </a:lnTo>
                  <a:lnTo>
                    <a:pt x="1528453" y="302577"/>
                  </a:lnTo>
                  <a:lnTo>
                    <a:pt x="1516669" y="285651"/>
                  </a:lnTo>
                  <a:lnTo>
                    <a:pt x="1489959" y="252519"/>
                  </a:lnTo>
                  <a:lnTo>
                    <a:pt x="1461157" y="221488"/>
                  </a:lnTo>
                  <a:lnTo>
                    <a:pt x="1430340" y="192546"/>
                  </a:lnTo>
                  <a:lnTo>
                    <a:pt x="1397586" y="165682"/>
                  </a:lnTo>
                  <a:lnTo>
                    <a:pt x="1362976" y="140883"/>
                  </a:lnTo>
                  <a:lnTo>
                    <a:pt x="1326586" y="118138"/>
                  </a:lnTo>
                  <a:lnTo>
                    <a:pt x="1288495" y="97433"/>
                  </a:lnTo>
                  <a:lnTo>
                    <a:pt x="1248783" y="78758"/>
                  </a:lnTo>
                  <a:lnTo>
                    <a:pt x="1207526" y="62100"/>
                  </a:lnTo>
                  <a:lnTo>
                    <a:pt x="1164804" y="47446"/>
                  </a:lnTo>
                  <a:lnTo>
                    <a:pt x="1120696" y="34786"/>
                  </a:lnTo>
                  <a:lnTo>
                    <a:pt x="1075279" y="24107"/>
                  </a:lnTo>
                  <a:lnTo>
                    <a:pt x="1028632" y="15396"/>
                  </a:lnTo>
                  <a:lnTo>
                    <a:pt x="980834" y="8642"/>
                  </a:lnTo>
                  <a:lnTo>
                    <a:pt x="931963" y="3832"/>
                  </a:lnTo>
                  <a:lnTo>
                    <a:pt x="882098" y="956"/>
                  </a:lnTo>
                  <a:lnTo>
                    <a:pt x="831316" y="0"/>
                  </a:lnTo>
                  <a:close/>
                </a:path>
                <a:path extrusionOk="0" h="1501775" w="1651634">
                  <a:moveTo>
                    <a:pt x="1528453" y="302577"/>
                  </a:moveTo>
                  <a:lnTo>
                    <a:pt x="831316" y="302577"/>
                  </a:lnTo>
                  <a:lnTo>
                    <a:pt x="877597" y="306166"/>
                  </a:lnTo>
                  <a:lnTo>
                    <a:pt x="918711" y="316628"/>
                  </a:lnTo>
                  <a:lnTo>
                    <a:pt x="954913" y="333507"/>
                  </a:lnTo>
                  <a:lnTo>
                    <a:pt x="986458" y="356348"/>
                  </a:lnTo>
                  <a:lnTo>
                    <a:pt x="1013600" y="384694"/>
                  </a:lnTo>
                  <a:lnTo>
                    <a:pt x="1036595" y="418090"/>
                  </a:lnTo>
                  <a:lnTo>
                    <a:pt x="1055696" y="456081"/>
                  </a:lnTo>
                  <a:lnTo>
                    <a:pt x="1071160" y="498209"/>
                  </a:lnTo>
                  <a:lnTo>
                    <a:pt x="1083241" y="544019"/>
                  </a:lnTo>
                  <a:lnTo>
                    <a:pt x="1092193" y="593056"/>
                  </a:lnTo>
                  <a:lnTo>
                    <a:pt x="1098272" y="644862"/>
                  </a:lnTo>
                  <a:lnTo>
                    <a:pt x="1101733" y="698984"/>
                  </a:lnTo>
                  <a:lnTo>
                    <a:pt x="1102829" y="754964"/>
                  </a:lnTo>
                  <a:lnTo>
                    <a:pt x="1101962" y="801468"/>
                  </a:lnTo>
                  <a:lnTo>
                    <a:pt x="1099102" y="849043"/>
                  </a:lnTo>
                  <a:lnTo>
                    <a:pt x="1093864" y="896854"/>
                  </a:lnTo>
                  <a:lnTo>
                    <a:pt x="1085862" y="944070"/>
                  </a:lnTo>
                  <a:lnTo>
                    <a:pt x="1074709" y="989855"/>
                  </a:lnTo>
                  <a:lnTo>
                    <a:pt x="1060021" y="1033376"/>
                  </a:lnTo>
                  <a:lnTo>
                    <a:pt x="1041412" y="1073799"/>
                  </a:lnTo>
                  <a:lnTo>
                    <a:pt x="1018495" y="1110290"/>
                  </a:lnTo>
                  <a:lnTo>
                    <a:pt x="990884" y="1142016"/>
                  </a:lnTo>
                  <a:lnTo>
                    <a:pt x="958194" y="1168144"/>
                  </a:lnTo>
                  <a:lnTo>
                    <a:pt x="920040" y="1187838"/>
                  </a:lnTo>
                  <a:lnTo>
                    <a:pt x="876034" y="1200267"/>
                  </a:lnTo>
                  <a:lnTo>
                    <a:pt x="825792" y="1204595"/>
                  </a:lnTo>
                  <a:lnTo>
                    <a:pt x="1521124" y="1204595"/>
                  </a:lnTo>
                  <a:lnTo>
                    <a:pt x="1563844" y="1132546"/>
                  </a:lnTo>
                  <a:lnTo>
                    <a:pt x="1585164" y="1086421"/>
                  </a:lnTo>
                  <a:lnTo>
                    <a:pt x="1603324" y="1038833"/>
                  </a:lnTo>
                  <a:lnTo>
                    <a:pt x="1618457" y="989855"/>
                  </a:lnTo>
                  <a:lnTo>
                    <a:pt x="1630552" y="940169"/>
                  </a:lnTo>
                  <a:lnTo>
                    <a:pt x="1639817" y="889545"/>
                  </a:lnTo>
                  <a:lnTo>
                    <a:pt x="1646314" y="838361"/>
                  </a:lnTo>
                  <a:lnTo>
                    <a:pt x="1650140" y="786843"/>
                  </a:lnTo>
                  <a:lnTo>
                    <a:pt x="1651393" y="735215"/>
                  </a:lnTo>
                  <a:lnTo>
                    <a:pt x="1649928" y="680404"/>
                  </a:lnTo>
                  <a:lnTo>
                    <a:pt x="1645586" y="627814"/>
                  </a:lnTo>
                  <a:lnTo>
                    <a:pt x="1638444" y="577435"/>
                  </a:lnTo>
                  <a:lnTo>
                    <a:pt x="1628557" y="529162"/>
                  </a:lnTo>
                  <a:lnTo>
                    <a:pt x="1616078" y="483259"/>
                  </a:lnTo>
                  <a:lnTo>
                    <a:pt x="1601009" y="439438"/>
                  </a:lnTo>
                  <a:lnTo>
                    <a:pt x="1583456" y="397779"/>
                  </a:lnTo>
                  <a:lnTo>
                    <a:pt x="1563496" y="358269"/>
                  </a:lnTo>
                  <a:lnTo>
                    <a:pt x="1541208" y="320897"/>
                  </a:lnTo>
                  <a:lnTo>
                    <a:pt x="1528453" y="3025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>
              <a:off x="14976246" y="8448139"/>
              <a:ext cx="62189" cy="238661"/>
            </a:xfrm>
            <a:custGeom>
              <a:rect b="b" l="l" r="r" t="t"/>
              <a:pathLst>
                <a:path extrusionOk="0" h="2042160" w="532129">
                  <a:moveTo>
                    <a:pt x="531622" y="0"/>
                  </a:moveTo>
                  <a:lnTo>
                    <a:pt x="0" y="0"/>
                  </a:lnTo>
                  <a:lnTo>
                    <a:pt x="0" y="2041613"/>
                  </a:lnTo>
                  <a:lnTo>
                    <a:pt x="531622" y="2041613"/>
                  </a:lnTo>
                  <a:lnTo>
                    <a:pt x="5316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15067761" y="8469289"/>
              <a:ext cx="131576" cy="217511"/>
            </a:xfrm>
            <a:custGeom>
              <a:rect b="b" l="l" r="r" t="t"/>
              <a:pathLst>
                <a:path extrusionOk="0" h="1861185" w="1125854">
                  <a:moveTo>
                    <a:pt x="789025" y="0"/>
                  </a:moveTo>
                  <a:lnTo>
                    <a:pt x="277126" y="203530"/>
                  </a:lnTo>
                  <a:lnTo>
                    <a:pt x="277126" y="424078"/>
                  </a:lnTo>
                  <a:lnTo>
                    <a:pt x="0" y="424078"/>
                  </a:lnTo>
                  <a:lnTo>
                    <a:pt x="0" y="763447"/>
                  </a:lnTo>
                  <a:lnTo>
                    <a:pt x="268706" y="763447"/>
                  </a:lnTo>
                  <a:lnTo>
                    <a:pt x="268706" y="1444879"/>
                  </a:lnTo>
                  <a:lnTo>
                    <a:pt x="269639" y="1491885"/>
                  </a:lnTo>
                  <a:lnTo>
                    <a:pt x="272643" y="1536128"/>
                  </a:lnTo>
                  <a:lnTo>
                    <a:pt x="278031" y="1577597"/>
                  </a:lnTo>
                  <a:lnTo>
                    <a:pt x="286112" y="1616280"/>
                  </a:lnTo>
                  <a:lnTo>
                    <a:pt x="311598" y="1685246"/>
                  </a:lnTo>
                  <a:lnTo>
                    <a:pt x="351590" y="1742938"/>
                  </a:lnTo>
                  <a:lnTo>
                    <a:pt x="408572" y="1789267"/>
                  </a:lnTo>
                  <a:lnTo>
                    <a:pt x="444211" y="1808143"/>
                  </a:lnTo>
                  <a:lnTo>
                    <a:pt x="485031" y="1824145"/>
                  </a:lnTo>
                  <a:lnTo>
                    <a:pt x="531341" y="1837262"/>
                  </a:lnTo>
                  <a:lnTo>
                    <a:pt x="583454" y="1847484"/>
                  </a:lnTo>
                  <a:lnTo>
                    <a:pt x="641679" y="1854799"/>
                  </a:lnTo>
                  <a:lnTo>
                    <a:pt x="706327" y="1859196"/>
                  </a:lnTo>
                  <a:lnTo>
                    <a:pt x="777709" y="1860664"/>
                  </a:lnTo>
                  <a:lnTo>
                    <a:pt x="850061" y="1859843"/>
                  </a:lnTo>
                  <a:lnTo>
                    <a:pt x="912828" y="1857580"/>
                  </a:lnTo>
                  <a:lnTo>
                    <a:pt x="967143" y="1854173"/>
                  </a:lnTo>
                  <a:lnTo>
                    <a:pt x="1014140" y="1849918"/>
                  </a:lnTo>
                  <a:lnTo>
                    <a:pt x="1054954" y="1845114"/>
                  </a:lnTo>
                  <a:lnTo>
                    <a:pt x="1122565" y="1835048"/>
                  </a:lnTo>
                  <a:lnTo>
                    <a:pt x="1122565" y="1501470"/>
                  </a:lnTo>
                  <a:lnTo>
                    <a:pt x="1080377" y="1506330"/>
                  </a:lnTo>
                  <a:lnTo>
                    <a:pt x="1047702" y="1508826"/>
                  </a:lnTo>
                  <a:lnTo>
                    <a:pt x="1019270" y="1509746"/>
                  </a:lnTo>
                  <a:lnTo>
                    <a:pt x="989812" y="1509877"/>
                  </a:lnTo>
                  <a:lnTo>
                    <a:pt x="929175" y="1506923"/>
                  </a:lnTo>
                  <a:lnTo>
                    <a:pt x="881927" y="1497967"/>
                  </a:lnTo>
                  <a:lnTo>
                    <a:pt x="846370" y="1482869"/>
                  </a:lnTo>
                  <a:lnTo>
                    <a:pt x="803533" y="1433679"/>
                  </a:lnTo>
                  <a:lnTo>
                    <a:pt x="787073" y="1358226"/>
                  </a:lnTo>
                  <a:lnTo>
                    <a:pt x="784487" y="1310298"/>
                  </a:lnTo>
                  <a:lnTo>
                    <a:pt x="783399" y="1255382"/>
                  </a:lnTo>
                  <a:lnTo>
                    <a:pt x="783399" y="763447"/>
                  </a:lnTo>
                  <a:lnTo>
                    <a:pt x="1125448" y="763447"/>
                  </a:lnTo>
                  <a:lnTo>
                    <a:pt x="1125448" y="424078"/>
                  </a:lnTo>
                  <a:lnTo>
                    <a:pt x="789025" y="424078"/>
                  </a:lnTo>
                  <a:lnTo>
                    <a:pt x="789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15222399" y="8511292"/>
              <a:ext cx="176547" cy="175508"/>
            </a:xfrm>
            <a:custGeom>
              <a:rect b="b" l="l" r="r" t="t"/>
              <a:pathLst>
                <a:path extrusionOk="0" h="1501775" w="1510665">
                  <a:moveTo>
                    <a:pt x="754989" y="0"/>
                  </a:moveTo>
                  <a:lnTo>
                    <a:pt x="698067" y="1261"/>
                  </a:lnTo>
                  <a:lnTo>
                    <a:pt x="643524" y="5016"/>
                  </a:lnTo>
                  <a:lnTo>
                    <a:pt x="591340" y="11222"/>
                  </a:lnTo>
                  <a:lnTo>
                    <a:pt x="541498" y="19835"/>
                  </a:lnTo>
                  <a:lnTo>
                    <a:pt x="493980" y="30813"/>
                  </a:lnTo>
                  <a:lnTo>
                    <a:pt x="448767" y="44113"/>
                  </a:lnTo>
                  <a:lnTo>
                    <a:pt x="405843" y="59690"/>
                  </a:lnTo>
                  <a:lnTo>
                    <a:pt x="365188" y="77503"/>
                  </a:lnTo>
                  <a:lnTo>
                    <a:pt x="326785" y="97508"/>
                  </a:lnTo>
                  <a:lnTo>
                    <a:pt x="290615" y="119662"/>
                  </a:lnTo>
                  <a:lnTo>
                    <a:pt x="256661" y="143922"/>
                  </a:lnTo>
                  <a:lnTo>
                    <a:pt x="224904" y="170244"/>
                  </a:lnTo>
                  <a:lnTo>
                    <a:pt x="195328" y="198586"/>
                  </a:lnTo>
                  <a:lnTo>
                    <a:pt x="167912" y="228904"/>
                  </a:lnTo>
                  <a:lnTo>
                    <a:pt x="142640" y="261156"/>
                  </a:lnTo>
                  <a:lnTo>
                    <a:pt x="119493" y="295298"/>
                  </a:lnTo>
                  <a:lnTo>
                    <a:pt x="98366" y="331462"/>
                  </a:lnTo>
                  <a:lnTo>
                    <a:pt x="79504" y="369080"/>
                  </a:lnTo>
                  <a:lnTo>
                    <a:pt x="62626" y="408634"/>
                  </a:lnTo>
                  <a:lnTo>
                    <a:pt x="47800" y="449906"/>
                  </a:lnTo>
                  <a:lnTo>
                    <a:pt x="35010" y="492853"/>
                  </a:lnTo>
                  <a:lnTo>
                    <a:pt x="24237" y="537431"/>
                  </a:lnTo>
                  <a:lnTo>
                    <a:pt x="15464" y="583597"/>
                  </a:lnTo>
                  <a:lnTo>
                    <a:pt x="8671" y="631309"/>
                  </a:lnTo>
                  <a:lnTo>
                    <a:pt x="3841" y="680523"/>
                  </a:lnTo>
                  <a:lnTo>
                    <a:pt x="957" y="731196"/>
                  </a:lnTo>
                  <a:lnTo>
                    <a:pt x="0" y="783285"/>
                  </a:lnTo>
                  <a:lnTo>
                    <a:pt x="1177" y="836479"/>
                  </a:lnTo>
                  <a:lnTo>
                    <a:pt x="4703" y="887704"/>
                  </a:lnTo>
                  <a:lnTo>
                    <a:pt x="10563" y="936951"/>
                  </a:lnTo>
                  <a:lnTo>
                    <a:pt x="18745" y="984211"/>
                  </a:lnTo>
                  <a:lnTo>
                    <a:pt x="29236" y="1029473"/>
                  </a:lnTo>
                  <a:lnTo>
                    <a:pt x="42025" y="1072727"/>
                  </a:lnTo>
                  <a:lnTo>
                    <a:pt x="57097" y="1113966"/>
                  </a:lnTo>
                  <a:lnTo>
                    <a:pt x="74441" y="1153178"/>
                  </a:lnTo>
                  <a:lnTo>
                    <a:pt x="94043" y="1190354"/>
                  </a:lnTo>
                  <a:lnTo>
                    <a:pt x="115892" y="1225485"/>
                  </a:lnTo>
                  <a:lnTo>
                    <a:pt x="139974" y="1258561"/>
                  </a:lnTo>
                  <a:lnTo>
                    <a:pt x="166277" y="1289573"/>
                  </a:lnTo>
                  <a:lnTo>
                    <a:pt x="194787" y="1318510"/>
                  </a:lnTo>
                  <a:lnTo>
                    <a:pt x="225494" y="1345364"/>
                  </a:lnTo>
                  <a:lnTo>
                    <a:pt x="258383" y="1370125"/>
                  </a:lnTo>
                  <a:lnTo>
                    <a:pt x="293442" y="1392782"/>
                  </a:lnTo>
                  <a:lnTo>
                    <a:pt x="330658" y="1413328"/>
                  </a:lnTo>
                  <a:lnTo>
                    <a:pt x="370020" y="1431751"/>
                  </a:lnTo>
                  <a:lnTo>
                    <a:pt x="411513" y="1448043"/>
                  </a:lnTo>
                  <a:lnTo>
                    <a:pt x="455126" y="1462194"/>
                  </a:lnTo>
                  <a:lnTo>
                    <a:pt x="500846" y="1474194"/>
                  </a:lnTo>
                  <a:lnTo>
                    <a:pt x="548659" y="1484033"/>
                  </a:lnTo>
                  <a:lnTo>
                    <a:pt x="598555" y="1491703"/>
                  </a:lnTo>
                  <a:lnTo>
                    <a:pt x="650519" y="1497193"/>
                  </a:lnTo>
                  <a:lnTo>
                    <a:pt x="704539" y="1500494"/>
                  </a:lnTo>
                  <a:lnTo>
                    <a:pt x="760602" y="1501597"/>
                  </a:lnTo>
                  <a:lnTo>
                    <a:pt x="812866" y="1500645"/>
                  </a:lnTo>
                  <a:lnTo>
                    <a:pt x="864499" y="1497757"/>
                  </a:lnTo>
                  <a:lnTo>
                    <a:pt x="915332" y="1492880"/>
                  </a:lnTo>
                  <a:lnTo>
                    <a:pt x="965196" y="1485964"/>
                  </a:lnTo>
                  <a:lnTo>
                    <a:pt x="1013925" y="1476956"/>
                  </a:lnTo>
                  <a:lnTo>
                    <a:pt x="1061348" y="1465807"/>
                  </a:lnTo>
                  <a:lnTo>
                    <a:pt x="1107298" y="1452465"/>
                  </a:lnTo>
                  <a:lnTo>
                    <a:pt x="1151607" y="1436878"/>
                  </a:lnTo>
                  <a:lnTo>
                    <a:pt x="1194106" y="1418995"/>
                  </a:lnTo>
                  <a:lnTo>
                    <a:pt x="1234627" y="1398765"/>
                  </a:lnTo>
                  <a:lnTo>
                    <a:pt x="1273001" y="1376137"/>
                  </a:lnTo>
                  <a:lnTo>
                    <a:pt x="1309060" y="1351059"/>
                  </a:lnTo>
                  <a:lnTo>
                    <a:pt x="1342636" y="1323481"/>
                  </a:lnTo>
                  <a:lnTo>
                    <a:pt x="1373561" y="1293351"/>
                  </a:lnTo>
                  <a:lnTo>
                    <a:pt x="1401666" y="1260617"/>
                  </a:lnTo>
                  <a:lnTo>
                    <a:pt x="1426782" y="1225229"/>
                  </a:lnTo>
                  <a:lnTo>
                    <a:pt x="1433742" y="1213154"/>
                  </a:lnTo>
                  <a:lnTo>
                    <a:pt x="763498" y="1213154"/>
                  </a:lnTo>
                  <a:lnTo>
                    <a:pt x="701140" y="1207825"/>
                  </a:lnTo>
                  <a:lnTo>
                    <a:pt x="649148" y="1192902"/>
                  </a:lnTo>
                  <a:lnTo>
                    <a:pt x="606581" y="1169988"/>
                  </a:lnTo>
                  <a:lnTo>
                    <a:pt x="572496" y="1140681"/>
                  </a:lnTo>
                  <a:lnTo>
                    <a:pt x="545950" y="1106583"/>
                  </a:lnTo>
                  <a:lnTo>
                    <a:pt x="526002" y="1069293"/>
                  </a:lnTo>
                  <a:lnTo>
                    <a:pt x="511708" y="1030413"/>
                  </a:lnTo>
                  <a:lnTo>
                    <a:pt x="502126" y="991542"/>
                  </a:lnTo>
                  <a:lnTo>
                    <a:pt x="493330" y="920230"/>
                  </a:lnTo>
                  <a:lnTo>
                    <a:pt x="492074" y="868159"/>
                  </a:lnTo>
                  <a:lnTo>
                    <a:pt x="1510055" y="868159"/>
                  </a:lnTo>
                  <a:lnTo>
                    <a:pt x="1509516" y="796801"/>
                  </a:lnTo>
                  <a:lnTo>
                    <a:pt x="1507764" y="731196"/>
                  </a:lnTo>
                  <a:lnTo>
                    <a:pt x="1504697" y="672070"/>
                  </a:lnTo>
                  <a:lnTo>
                    <a:pt x="1500079" y="617510"/>
                  </a:lnTo>
                  <a:lnTo>
                    <a:pt x="1495316" y="579704"/>
                  </a:lnTo>
                  <a:lnTo>
                    <a:pt x="497763" y="579704"/>
                  </a:lnTo>
                  <a:lnTo>
                    <a:pt x="500069" y="554915"/>
                  </a:lnTo>
                  <a:lnTo>
                    <a:pt x="511975" y="485679"/>
                  </a:lnTo>
                  <a:lnTo>
                    <a:pt x="523951" y="445916"/>
                  </a:lnTo>
                  <a:lnTo>
                    <a:pt x="541527" y="405845"/>
                  </a:lnTo>
                  <a:lnTo>
                    <a:pt x="565892" y="367809"/>
                  </a:lnTo>
                  <a:lnTo>
                    <a:pt x="598232" y="334148"/>
                  </a:lnTo>
                  <a:lnTo>
                    <a:pt x="639736" y="307206"/>
                  </a:lnTo>
                  <a:lnTo>
                    <a:pt x="691592" y="289323"/>
                  </a:lnTo>
                  <a:lnTo>
                    <a:pt x="754989" y="282841"/>
                  </a:lnTo>
                  <a:lnTo>
                    <a:pt x="1386240" y="282841"/>
                  </a:lnTo>
                  <a:lnTo>
                    <a:pt x="1371020" y="260068"/>
                  </a:lnTo>
                  <a:lnTo>
                    <a:pt x="1346757" y="228435"/>
                  </a:lnTo>
                  <a:lnTo>
                    <a:pt x="1320065" y="198215"/>
                  </a:lnTo>
                  <a:lnTo>
                    <a:pt x="1290792" y="169557"/>
                  </a:lnTo>
                  <a:lnTo>
                    <a:pt x="1258786" y="142610"/>
                  </a:lnTo>
                  <a:lnTo>
                    <a:pt x="1223895" y="117523"/>
                  </a:lnTo>
                  <a:lnTo>
                    <a:pt x="1185967" y="94445"/>
                  </a:lnTo>
                  <a:lnTo>
                    <a:pt x="1144851" y="73525"/>
                  </a:lnTo>
                  <a:lnTo>
                    <a:pt x="1100394" y="54911"/>
                  </a:lnTo>
                  <a:lnTo>
                    <a:pt x="1052444" y="38753"/>
                  </a:lnTo>
                  <a:lnTo>
                    <a:pt x="1000850" y="25198"/>
                  </a:lnTo>
                  <a:lnTo>
                    <a:pt x="945460" y="14397"/>
                  </a:lnTo>
                  <a:lnTo>
                    <a:pt x="886120" y="6498"/>
                  </a:lnTo>
                  <a:lnTo>
                    <a:pt x="822681" y="1649"/>
                  </a:lnTo>
                  <a:lnTo>
                    <a:pt x="754989" y="0"/>
                  </a:lnTo>
                  <a:close/>
                </a:path>
                <a:path extrusionOk="0" h="1501775" w="1510665">
                  <a:moveTo>
                    <a:pt x="1501647" y="1006678"/>
                  </a:moveTo>
                  <a:lnTo>
                    <a:pt x="1006589" y="1006678"/>
                  </a:lnTo>
                  <a:lnTo>
                    <a:pt x="997911" y="1053723"/>
                  </a:lnTo>
                  <a:lnTo>
                    <a:pt x="982559" y="1095031"/>
                  </a:lnTo>
                  <a:lnTo>
                    <a:pt x="960770" y="1130436"/>
                  </a:lnTo>
                  <a:lnTo>
                    <a:pt x="932778" y="1159775"/>
                  </a:lnTo>
                  <a:lnTo>
                    <a:pt x="898819" y="1182881"/>
                  </a:lnTo>
                  <a:lnTo>
                    <a:pt x="859129" y="1199589"/>
                  </a:lnTo>
                  <a:lnTo>
                    <a:pt x="813944" y="1209736"/>
                  </a:lnTo>
                  <a:lnTo>
                    <a:pt x="763498" y="1213154"/>
                  </a:lnTo>
                  <a:lnTo>
                    <a:pt x="1433742" y="1213154"/>
                  </a:lnTo>
                  <a:lnTo>
                    <a:pt x="1448742" y="1187135"/>
                  </a:lnTo>
                  <a:lnTo>
                    <a:pt x="1467376" y="1146284"/>
                  </a:lnTo>
                  <a:lnTo>
                    <a:pt x="1482518" y="1102625"/>
                  </a:lnTo>
                  <a:lnTo>
                    <a:pt x="1493998" y="1056107"/>
                  </a:lnTo>
                  <a:lnTo>
                    <a:pt x="1501647" y="1006678"/>
                  </a:lnTo>
                  <a:close/>
                </a:path>
                <a:path extrusionOk="0" h="1501775" w="1510665">
                  <a:moveTo>
                    <a:pt x="1386240" y="282841"/>
                  </a:moveTo>
                  <a:lnTo>
                    <a:pt x="754989" y="282841"/>
                  </a:lnTo>
                  <a:lnTo>
                    <a:pt x="818307" y="288939"/>
                  </a:lnTo>
                  <a:lnTo>
                    <a:pt x="869955" y="305841"/>
                  </a:lnTo>
                  <a:lnTo>
                    <a:pt x="911154" y="331462"/>
                  </a:lnTo>
                  <a:lnTo>
                    <a:pt x="943124" y="363716"/>
                  </a:lnTo>
                  <a:lnTo>
                    <a:pt x="967085" y="400516"/>
                  </a:lnTo>
                  <a:lnTo>
                    <a:pt x="984259" y="439777"/>
                  </a:lnTo>
                  <a:lnTo>
                    <a:pt x="995866" y="479412"/>
                  </a:lnTo>
                  <a:lnTo>
                    <a:pt x="1003125" y="517336"/>
                  </a:lnTo>
                  <a:lnTo>
                    <a:pt x="1009484" y="579704"/>
                  </a:lnTo>
                  <a:lnTo>
                    <a:pt x="1495316" y="579704"/>
                  </a:lnTo>
                  <a:lnTo>
                    <a:pt x="1485575" y="521025"/>
                  </a:lnTo>
                  <a:lnTo>
                    <a:pt x="1475350" y="477913"/>
                  </a:lnTo>
                  <a:lnTo>
                    <a:pt x="1462919" y="437428"/>
                  </a:lnTo>
                  <a:lnTo>
                    <a:pt x="1448111" y="398976"/>
                  </a:lnTo>
                  <a:lnTo>
                    <a:pt x="1430756" y="361962"/>
                  </a:lnTo>
                  <a:lnTo>
                    <a:pt x="1412868" y="326981"/>
                  </a:lnTo>
                  <a:lnTo>
                    <a:pt x="1393007" y="292967"/>
                  </a:lnTo>
                  <a:lnTo>
                    <a:pt x="1386240" y="2828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8"/>
            <p:cNvSpPr/>
            <p:nvPr/>
          </p:nvSpPr>
          <p:spPr>
            <a:xfrm>
              <a:off x="15425933" y="8511292"/>
              <a:ext cx="176844" cy="175508"/>
            </a:xfrm>
            <a:custGeom>
              <a:rect b="b" l="l" r="r" t="t"/>
              <a:pathLst>
                <a:path extrusionOk="0" h="1501775" w="1513204">
                  <a:moveTo>
                    <a:pt x="791743" y="0"/>
                  </a:moveTo>
                  <a:lnTo>
                    <a:pt x="747482" y="788"/>
                  </a:lnTo>
                  <a:lnTo>
                    <a:pt x="703385" y="3192"/>
                  </a:lnTo>
                  <a:lnTo>
                    <a:pt x="659573" y="7265"/>
                  </a:lnTo>
                  <a:lnTo>
                    <a:pt x="616161" y="13062"/>
                  </a:lnTo>
                  <a:lnTo>
                    <a:pt x="573270" y="20640"/>
                  </a:lnTo>
                  <a:lnTo>
                    <a:pt x="531015" y="30053"/>
                  </a:lnTo>
                  <a:lnTo>
                    <a:pt x="489516" y="41356"/>
                  </a:lnTo>
                  <a:lnTo>
                    <a:pt x="448891" y="54604"/>
                  </a:lnTo>
                  <a:lnTo>
                    <a:pt x="409257" y="69853"/>
                  </a:lnTo>
                  <a:lnTo>
                    <a:pt x="370734" y="87157"/>
                  </a:lnTo>
                  <a:lnTo>
                    <a:pt x="333437" y="106573"/>
                  </a:lnTo>
                  <a:lnTo>
                    <a:pt x="297487" y="128154"/>
                  </a:lnTo>
                  <a:lnTo>
                    <a:pt x="263000" y="151956"/>
                  </a:lnTo>
                  <a:lnTo>
                    <a:pt x="230096" y="178035"/>
                  </a:lnTo>
                  <a:lnTo>
                    <a:pt x="198891" y="206445"/>
                  </a:lnTo>
                  <a:lnTo>
                    <a:pt x="169504" y="237241"/>
                  </a:lnTo>
                  <a:lnTo>
                    <a:pt x="142054" y="270479"/>
                  </a:lnTo>
                  <a:lnTo>
                    <a:pt x="116657" y="306214"/>
                  </a:lnTo>
                  <a:lnTo>
                    <a:pt x="93433" y="344501"/>
                  </a:lnTo>
                  <a:lnTo>
                    <a:pt x="72498" y="385396"/>
                  </a:lnTo>
                  <a:lnTo>
                    <a:pt x="53972" y="428952"/>
                  </a:lnTo>
                  <a:lnTo>
                    <a:pt x="37972" y="475226"/>
                  </a:lnTo>
                  <a:lnTo>
                    <a:pt x="24617" y="524272"/>
                  </a:lnTo>
                  <a:lnTo>
                    <a:pt x="14024" y="576146"/>
                  </a:lnTo>
                  <a:lnTo>
                    <a:pt x="6311" y="630904"/>
                  </a:lnTo>
                  <a:lnTo>
                    <a:pt x="1597" y="688599"/>
                  </a:lnTo>
                  <a:lnTo>
                    <a:pt x="0" y="749287"/>
                  </a:lnTo>
                  <a:lnTo>
                    <a:pt x="1407" y="805034"/>
                  </a:lnTo>
                  <a:lnTo>
                    <a:pt x="5581" y="858558"/>
                  </a:lnTo>
                  <a:lnTo>
                    <a:pt x="12449" y="909868"/>
                  </a:lnTo>
                  <a:lnTo>
                    <a:pt x="21939" y="958973"/>
                  </a:lnTo>
                  <a:lnTo>
                    <a:pt x="33979" y="1005883"/>
                  </a:lnTo>
                  <a:lnTo>
                    <a:pt x="48496" y="1050607"/>
                  </a:lnTo>
                  <a:lnTo>
                    <a:pt x="65417" y="1093155"/>
                  </a:lnTo>
                  <a:lnTo>
                    <a:pt x="84671" y="1133536"/>
                  </a:lnTo>
                  <a:lnTo>
                    <a:pt x="106186" y="1171759"/>
                  </a:lnTo>
                  <a:lnTo>
                    <a:pt x="129888" y="1207834"/>
                  </a:lnTo>
                  <a:lnTo>
                    <a:pt x="155705" y="1241770"/>
                  </a:lnTo>
                  <a:lnTo>
                    <a:pt x="183565" y="1273576"/>
                  </a:lnTo>
                  <a:lnTo>
                    <a:pt x="213396" y="1303262"/>
                  </a:lnTo>
                  <a:lnTo>
                    <a:pt x="245126" y="1330838"/>
                  </a:lnTo>
                  <a:lnTo>
                    <a:pt x="278681" y="1356312"/>
                  </a:lnTo>
                  <a:lnTo>
                    <a:pt x="313990" y="1379695"/>
                  </a:lnTo>
                  <a:lnTo>
                    <a:pt x="350980" y="1400994"/>
                  </a:lnTo>
                  <a:lnTo>
                    <a:pt x="389579" y="1420221"/>
                  </a:lnTo>
                  <a:lnTo>
                    <a:pt x="429715" y="1437384"/>
                  </a:lnTo>
                  <a:lnTo>
                    <a:pt x="471314" y="1452493"/>
                  </a:lnTo>
                  <a:lnTo>
                    <a:pt x="514306" y="1465557"/>
                  </a:lnTo>
                  <a:lnTo>
                    <a:pt x="558617" y="1476585"/>
                  </a:lnTo>
                  <a:lnTo>
                    <a:pt x="604175" y="1485587"/>
                  </a:lnTo>
                  <a:lnTo>
                    <a:pt x="650908" y="1492572"/>
                  </a:lnTo>
                  <a:lnTo>
                    <a:pt x="698744" y="1497550"/>
                  </a:lnTo>
                  <a:lnTo>
                    <a:pt x="747609" y="1500529"/>
                  </a:lnTo>
                  <a:lnTo>
                    <a:pt x="797432" y="1501521"/>
                  </a:lnTo>
                  <a:lnTo>
                    <a:pt x="852665" y="1500229"/>
                  </a:lnTo>
                  <a:lnTo>
                    <a:pt x="906222" y="1496387"/>
                  </a:lnTo>
                  <a:lnTo>
                    <a:pt x="958027" y="1490045"/>
                  </a:lnTo>
                  <a:lnTo>
                    <a:pt x="1008008" y="1481250"/>
                  </a:lnTo>
                  <a:lnTo>
                    <a:pt x="1056091" y="1470051"/>
                  </a:lnTo>
                  <a:lnTo>
                    <a:pt x="1102202" y="1456499"/>
                  </a:lnTo>
                  <a:lnTo>
                    <a:pt x="1146266" y="1440641"/>
                  </a:lnTo>
                  <a:lnTo>
                    <a:pt x="1188211" y="1422526"/>
                  </a:lnTo>
                  <a:lnTo>
                    <a:pt x="1227961" y="1402204"/>
                  </a:lnTo>
                  <a:lnTo>
                    <a:pt x="1265445" y="1379724"/>
                  </a:lnTo>
                  <a:lnTo>
                    <a:pt x="1300586" y="1355135"/>
                  </a:lnTo>
                  <a:lnTo>
                    <a:pt x="1333313" y="1328484"/>
                  </a:lnTo>
                  <a:lnTo>
                    <a:pt x="1363550" y="1299823"/>
                  </a:lnTo>
                  <a:lnTo>
                    <a:pt x="1391225" y="1269199"/>
                  </a:lnTo>
                  <a:lnTo>
                    <a:pt x="1416262" y="1236661"/>
                  </a:lnTo>
                  <a:lnTo>
                    <a:pt x="1438589" y="1202258"/>
                  </a:lnTo>
                  <a:lnTo>
                    <a:pt x="1458131" y="1166040"/>
                  </a:lnTo>
                  <a:lnTo>
                    <a:pt x="1474815" y="1128055"/>
                  </a:lnTo>
                  <a:lnTo>
                    <a:pt x="1488566" y="1088353"/>
                  </a:lnTo>
                  <a:lnTo>
                    <a:pt x="1499312" y="1046982"/>
                  </a:lnTo>
                  <a:lnTo>
                    <a:pt x="1506977" y="1003991"/>
                  </a:lnTo>
                  <a:lnTo>
                    <a:pt x="1511489" y="959429"/>
                  </a:lnTo>
                  <a:lnTo>
                    <a:pt x="1512773" y="913345"/>
                  </a:lnTo>
                  <a:lnTo>
                    <a:pt x="975525" y="913345"/>
                  </a:lnTo>
                  <a:lnTo>
                    <a:pt x="974889" y="951528"/>
                  </a:lnTo>
                  <a:lnTo>
                    <a:pt x="972112" y="993069"/>
                  </a:lnTo>
                  <a:lnTo>
                    <a:pt x="965890" y="1035871"/>
                  </a:lnTo>
                  <a:lnTo>
                    <a:pt x="954921" y="1077838"/>
                  </a:lnTo>
                  <a:lnTo>
                    <a:pt x="937899" y="1116875"/>
                  </a:lnTo>
                  <a:lnTo>
                    <a:pt x="913522" y="1150886"/>
                  </a:lnTo>
                  <a:lnTo>
                    <a:pt x="880486" y="1177775"/>
                  </a:lnTo>
                  <a:lnTo>
                    <a:pt x="837487" y="1195445"/>
                  </a:lnTo>
                  <a:lnTo>
                    <a:pt x="783221" y="1201801"/>
                  </a:lnTo>
                  <a:lnTo>
                    <a:pt x="750703" y="1199917"/>
                  </a:lnTo>
                  <a:lnTo>
                    <a:pt x="690522" y="1182787"/>
                  </a:lnTo>
                  <a:lnTo>
                    <a:pt x="638455" y="1143265"/>
                  </a:lnTo>
                  <a:lnTo>
                    <a:pt x="596471" y="1075856"/>
                  </a:lnTo>
                  <a:lnTo>
                    <a:pt x="579876" y="1029978"/>
                  </a:lnTo>
                  <a:lnTo>
                    <a:pt x="566541" y="975069"/>
                  </a:lnTo>
                  <a:lnTo>
                    <a:pt x="556710" y="910441"/>
                  </a:lnTo>
                  <a:lnTo>
                    <a:pt x="550632" y="835410"/>
                  </a:lnTo>
                  <a:lnTo>
                    <a:pt x="548551" y="749287"/>
                  </a:lnTo>
                  <a:lnTo>
                    <a:pt x="549402" y="692832"/>
                  </a:lnTo>
                  <a:lnTo>
                    <a:pt x="552146" y="638587"/>
                  </a:lnTo>
                  <a:lnTo>
                    <a:pt x="557069" y="586953"/>
                  </a:lnTo>
                  <a:lnTo>
                    <a:pt x="564455" y="538331"/>
                  </a:lnTo>
                  <a:lnTo>
                    <a:pt x="574592" y="493123"/>
                  </a:lnTo>
                  <a:lnTo>
                    <a:pt x="587763" y="451730"/>
                  </a:lnTo>
                  <a:lnTo>
                    <a:pt x="604254" y="414554"/>
                  </a:lnTo>
                  <a:lnTo>
                    <a:pt x="624352" y="381996"/>
                  </a:lnTo>
                  <a:lnTo>
                    <a:pt x="676507" y="332340"/>
                  </a:lnTo>
                  <a:lnTo>
                    <a:pt x="746513" y="305973"/>
                  </a:lnTo>
                  <a:lnTo>
                    <a:pt x="788923" y="302526"/>
                  </a:lnTo>
                  <a:lnTo>
                    <a:pt x="836865" y="307527"/>
                  </a:lnTo>
                  <a:lnTo>
                    <a:pt x="877013" y="321842"/>
                  </a:lnTo>
                  <a:lnTo>
                    <a:pt x="909799" y="344444"/>
                  </a:lnTo>
                  <a:lnTo>
                    <a:pt x="935655" y="374302"/>
                  </a:lnTo>
                  <a:lnTo>
                    <a:pt x="955013" y="410388"/>
                  </a:lnTo>
                  <a:lnTo>
                    <a:pt x="968305" y="451672"/>
                  </a:lnTo>
                  <a:lnTo>
                    <a:pt x="975963" y="497125"/>
                  </a:lnTo>
                  <a:lnTo>
                    <a:pt x="978420" y="545719"/>
                  </a:lnTo>
                  <a:lnTo>
                    <a:pt x="1504264" y="545719"/>
                  </a:lnTo>
                  <a:lnTo>
                    <a:pt x="1497364" y="475948"/>
                  </a:lnTo>
                  <a:lnTo>
                    <a:pt x="1490057" y="435713"/>
                  </a:lnTo>
                  <a:lnTo>
                    <a:pt x="1478540" y="392661"/>
                  </a:lnTo>
                  <a:lnTo>
                    <a:pt x="1461587" y="347356"/>
                  </a:lnTo>
                  <a:lnTo>
                    <a:pt x="1437970" y="300359"/>
                  </a:lnTo>
                  <a:lnTo>
                    <a:pt x="1406461" y="252234"/>
                  </a:lnTo>
                  <a:lnTo>
                    <a:pt x="1365834" y="203542"/>
                  </a:lnTo>
                  <a:lnTo>
                    <a:pt x="1326409" y="165088"/>
                  </a:lnTo>
                  <a:lnTo>
                    <a:pt x="1284214" y="131709"/>
                  </a:lnTo>
                  <a:lnTo>
                    <a:pt x="1239789" y="103056"/>
                  </a:lnTo>
                  <a:lnTo>
                    <a:pt x="1193674" y="78781"/>
                  </a:lnTo>
                  <a:lnTo>
                    <a:pt x="1146410" y="58538"/>
                  </a:lnTo>
                  <a:lnTo>
                    <a:pt x="1098537" y="41979"/>
                  </a:lnTo>
                  <a:lnTo>
                    <a:pt x="1050594" y="28756"/>
                  </a:lnTo>
                  <a:lnTo>
                    <a:pt x="1003123" y="18520"/>
                  </a:lnTo>
                  <a:lnTo>
                    <a:pt x="956663" y="10926"/>
                  </a:lnTo>
                  <a:lnTo>
                    <a:pt x="911755" y="5624"/>
                  </a:lnTo>
                  <a:lnTo>
                    <a:pt x="868939" y="2268"/>
                  </a:lnTo>
                  <a:lnTo>
                    <a:pt x="828755" y="509"/>
                  </a:lnTo>
                  <a:lnTo>
                    <a:pt x="7917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8"/>
            <p:cNvSpPr/>
            <p:nvPr/>
          </p:nvSpPr>
          <p:spPr>
            <a:xfrm>
              <a:off x="15618966" y="8448213"/>
              <a:ext cx="177512" cy="238587"/>
            </a:xfrm>
            <a:custGeom>
              <a:rect b="b" l="l" r="r" t="t"/>
              <a:pathLst>
                <a:path extrusionOk="0" h="2041525" w="1518919">
                  <a:moveTo>
                    <a:pt x="537070" y="0"/>
                  </a:moveTo>
                  <a:lnTo>
                    <a:pt x="0" y="0"/>
                  </a:lnTo>
                  <a:lnTo>
                    <a:pt x="0" y="2041525"/>
                  </a:lnTo>
                  <a:lnTo>
                    <a:pt x="531545" y="2041525"/>
                  </a:lnTo>
                  <a:lnTo>
                    <a:pt x="531658" y="1331811"/>
                  </a:lnTo>
                  <a:lnTo>
                    <a:pt x="532449" y="1270577"/>
                  </a:lnTo>
                  <a:lnTo>
                    <a:pt x="534596" y="1215862"/>
                  </a:lnTo>
                  <a:lnTo>
                    <a:pt x="538776" y="1167524"/>
                  </a:lnTo>
                  <a:lnTo>
                    <a:pt x="545668" y="1125423"/>
                  </a:lnTo>
                  <a:lnTo>
                    <a:pt x="566503" y="1061420"/>
                  </a:lnTo>
                  <a:lnTo>
                    <a:pt x="586159" y="1023732"/>
                  </a:lnTo>
                  <a:lnTo>
                    <a:pt x="614417" y="987530"/>
                  </a:lnTo>
                  <a:lnTo>
                    <a:pt x="653109" y="956772"/>
                  </a:lnTo>
                  <a:lnTo>
                    <a:pt x="704068" y="935415"/>
                  </a:lnTo>
                  <a:lnTo>
                    <a:pt x="769124" y="927417"/>
                  </a:lnTo>
                  <a:lnTo>
                    <a:pt x="823946" y="932909"/>
                  </a:lnTo>
                  <a:lnTo>
                    <a:pt x="868830" y="948347"/>
                  </a:lnTo>
                  <a:lnTo>
                    <a:pt x="904771" y="972176"/>
                  </a:lnTo>
                  <a:lnTo>
                    <a:pt x="932761" y="1002840"/>
                  </a:lnTo>
                  <a:lnTo>
                    <a:pt x="953796" y="1038782"/>
                  </a:lnTo>
                  <a:lnTo>
                    <a:pt x="968868" y="1078447"/>
                  </a:lnTo>
                  <a:lnTo>
                    <a:pt x="978971" y="1120278"/>
                  </a:lnTo>
                  <a:lnTo>
                    <a:pt x="985099" y="1162720"/>
                  </a:lnTo>
                  <a:lnTo>
                    <a:pt x="988246" y="1204218"/>
                  </a:lnTo>
                  <a:lnTo>
                    <a:pt x="989405" y="1243214"/>
                  </a:lnTo>
                  <a:lnTo>
                    <a:pt x="989571" y="1278153"/>
                  </a:lnTo>
                  <a:lnTo>
                    <a:pt x="989571" y="2041525"/>
                  </a:lnTo>
                  <a:lnTo>
                    <a:pt x="1518475" y="2041525"/>
                  </a:lnTo>
                  <a:lnTo>
                    <a:pt x="1518369" y="1162974"/>
                  </a:lnTo>
                  <a:lnTo>
                    <a:pt x="1517625" y="1112078"/>
                  </a:lnTo>
                  <a:lnTo>
                    <a:pt x="1515606" y="1063157"/>
                  </a:lnTo>
                  <a:lnTo>
                    <a:pt x="1511675" y="1016148"/>
                  </a:lnTo>
                  <a:lnTo>
                    <a:pt x="1505194" y="970985"/>
                  </a:lnTo>
                  <a:lnTo>
                    <a:pt x="1495526" y="927606"/>
                  </a:lnTo>
                  <a:lnTo>
                    <a:pt x="1482032" y="885945"/>
                  </a:lnTo>
                  <a:lnTo>
                    <a:pt x="1464077" y="845938"/>
                  </a:lnTo>
                  <a:lnTo>
                    <a:pt x="1441021" y="807522"/>
                  </a:lnTo>
                  <a:lnTo>
                    <a:pt x="1412228" y="770631"/>
                  </a:lnTo>
                  <a:lnTo>
                    <a:pt x="1377061" y="735203"/>
                  </a:lnTo>
                  <a:lnTo>
                    <a:pt x="1337502" y="701957"/>
                  </a:lnTo>
                  <a:lnTo>
                    <a:pt x="1296297" y="673671"/>
                  </a:lnTo>
                  <a:lnTo>
                    <a:pt x="1253677" y="650064"/>
                  </a:lnTo>
                  <a:lnTo>
                    <a:pt x="1209872" y="630857"/>
                  </a:lnTo>
                  <a:lnTo>
                    <a:pt x="1165113" y="615769"/>
                  </a:lnTo>
                  <a:lnTo>
                    <a:pt x="1119631" y="604521"/>
                  </a:lnTo>
                  <a:lnTo>
                    <a:pt x="1073656" y="596834"/>
                  </a:lnTo>
                  <a:lnTo>
                    <a:pt x="1027419" y="592426"/>
                  </a:lnTo>
                  <a:lnTo>
                    <a:pt x="981151" y="591019"/>
                  </a:lnTo>
                  <a:lnTo>
                    <a:pt x="907719" y="594718"/>
                  </a:lnTo>
                  <a:lnTo>
                    <a:pt x="841598" y="604999"/>
                  </a:lnTo>
                  <a:lnTo>
                    <a:pt x="782464" y="620640"/>
                  </a:lnTo>
                  <a:lnTo>
                    <a:pt x="729994" y="640421"/>
                  </a:lnTo>
                  <a:lnTo>
                    <a:pt x="683868" y="663117"/>
                  </a:lnTo>
                  <a:lnTo>
                    <a:pt x="643760" y="687509"/>
                  </a:lnTo>
                  <a:lnTo>
                    <a:pt x="609349" y="712373"/>
                  </a:lnTo>
                  <a:lnTo>
                    <a:pt x="556327" y="758632"/>
                  </a:lnTo>
                  <a:lnTo>
                    <a:pt x="537070" y="777582"/>
                  </a:lnTo>
                  <a:lnTo>
                    <a:pt x="537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693" r:id="rId40"/>
    <p:sldLayoutId id="2147483694" r:id="rId41"/>
    <p:sldLayoutId id="2147483695" r:id="rId42"/>
    <p:sldLayoutId id="2147483696" r:id="rId43"/>
    <p:sldLayoutId id="2147483697" r:id="rId44"/>
    <p:sldLayoutId id="2147483698" r:id="rId45"/>
    <p:sldLayoutId id="2147483699" r:id="rId46"/>
    <p:sldLayoutId id="2147483700" r:id="rId47"/>
    <p:sldLayoutId id="2147483701" r:id="rId48"/>
    <p:sldLayoutId id="2147483702" r:id="rId4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20">
          <p15:clr>
            <a:srgbClr val="F26B43"/>
          </p15:clr>
        </p15:guide>
        <p15:guide id="2" pos="944">
          <p15:clr>
            <a:srgbClr val="F26B43"/>
          </p15:clr>
        </p15:guide>
        <p15:guide id="3" pos="1136">
          <p15:clr>
            <a:srgbClr val="F26B43"/>
          </p15:clr>
        </p15:guide>
        <p15:guide id="4" pos="1760">
          <p15:clr>
            <a:srgbClr val="F26B43"/>
          </p15:clr>
        </p15:guide>
        <p15:guide id="5" pos="1952">
          <p15:clr>
            <a:srgbClr val="F26B43"/>
          </p15:clr>
        </p15:guide>
        <p15:guide id="6" pos="2576">
          <p15:clr>
            <a:srgbClr val="F26B43"/>
          </p15:clr>
        </p15:guide>
        <p15:guide id="7" pos="2768">
          <p15:clr>
            <a:srgbClr val="F26B43"/>
          </p15:clr>
        </p15:guide>
        <p15:guide id="8" pos="3392">
          <p15:clr>
            <a:srgbClr val="F26B43"/>
          </p15:clr>
        </p15:guide>
        <p15:guide id="9" pos="3584">
          <p15:clr>
            <a:srgbClr val="F26B43"/>
          </p15:clr>
        </p15:guide>
        <p15:guide id="10" pos="4208">
          <p15:clr>
            <a:srgbClr val="F26B43"/>
          </p15:clr>
        </p15:guide>
        <p15:guide id="11" pos="4400">
          <p15:clr>
            <a:srgbClr val="F26B43"/>
          </p15:clr>
        </p15:guide>
        <p15:guide id="12" pos="5024">
          <p15:clr>
            <a:srgbClr val="F26B43"/>
          </p15:clr>
        </p15:guide>
        <p15:guide id="13" pos="5216">
          <p15:clr>
            <a:srgbClr val="F26B43"/>
          </p15:clr>
        </p15:guide>
        <p15:guide id="14" pos="6032">
          <p15:clr>
            <a:srgbClr val="F26B43"/>
          </p15:clr>
        </p15:guide>
        <p15:guide id="15" pos="5840">
          <p15:clr>
            <a:srgbClr val="F26B43"/>
          </p15:clr>
        </p15:guide>
        <p15:guide id="16" pos="7472">
          <p15:clr>
            <a:srgbClr val="F26B43"/>
          </p15:clr>
        </p15:guide>
        <p15:guide id="17" pos="7664">
          <p15:clr>
            <a:srgbClr val="F26B43"/>
          </p15:clr>
        </p15:guide>
        <p15:guide id="18" pos="6848">
          <p15:clr>
            <a:srgbClr val="F26B43"/>
          </p15:clr>
        </p15:guide>
        <p15:guide id="19" pos="6656">
          <p15:clr>
            <a:srgbClr val="F26B43"/>
          </p15:clr>
        </p15:guide>
        <p15:guide id="20" pos="8480">
          <p15:clr>
            <a:srgbClr val="F26B43"/>
          </p15:clr>
        </p15:guide>
        <p15:guide id="21" pos="8288">
          <p15:clr>
            <a:srgbClr val="F26B43"/>
          </p15:clr>
        </p15:guide>
        <p15:guide id="22" pos="9104">
          <p15:clr>
            <a:srgbClr val="F26B43"/>
          </p15:clr>
        </p15:guide>
        <p15:guide id="23" pos="9296">
          <p15:clr>
            <a:srgbClr val="F26B43"/>
          </p15:clr>
        </p15:guide>
        <p15:guide id="24" pos="9920">
          <p15:clr>
            <a:srgbClr val="F26B43"/>
          </p15:clr>
        </p15:guide>
        <p15:guide id="25" orient="horz" pos="5328">
          <p15:clr>
            <a:srgbClr val="F26B43"/>
          </p15:clr>
        </p15:guide>
        <p15:guide id="26" orient="horz" pos="192">
          <p15:clr>
            <a:srgbClr val="F26B43"/>
          </p15:clr>
        </p15:guide>
        <p15:guide id="27" orient="horz" pos="5136">
          <p15:clr>
            <a:srgbClr val="F26B43"/>
          </p15:clr>
        </p15:guide>
        <p15:guide id="28" orient="horz" pos="1008">
          <p15:clr>
            <a:srgbClr val="F26B43"/>
          </p15:clr>
        </p15:guide>
        <p15:guide id="29" orient="horz" pos="1200">
          <p15:clr>
            <a:srgbClr val="F26B43"/>
          </p15:clr>
        </p15:guide>
        <p15:guide id="30" orient="horz" pos="1392">
          <p15:clr>
            <a:srgbClr val="F26B43"/>
          </p15:clr>
        </p15:guide>
        <p15:guide id="31" orient="horz" pos="5520">
          <p15:clr>
            <a:srgbClr val="F26B43"/>
          </p15:clr>
        </p15:guide>
        <p15:guide id="32" orient="horz" pos="1584">
          <p15:clr>
            <a:srgbClr val="F26B43"/>
          </p15:clr>
        </p15:guide>
        <p15:guide id="33" orient="horz" pos="1776">
          <p15:clr>
            <a:srgbClr val="F26B43"/>
          </p15:clr>
        </p15:guide>
        <p15:guide id="34" orient="horz" pos="19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"/>
          <p:cNvSpPr txBox="1"/>
          <p:nvPr>
            <p:ph idx="1" type="body"/>
          </p:nvPr>
        </p:nvSpPr>
        <p:spPr>
          <a:xfrm>
            <a:off x="3264300" y="1871250"/>
            <a:ext cx="35814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Data Science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/>
              <a:t>April, 2025</a:t>
            </a:r>
            <a:endParaRPr/>
          </a:p>
        </p:txBody>
      </p:sp>
      <p:sp>
        <p:nvSpPr>
          <p:cNvPr id="977" name="Google Shape;977;p1"/>
          <p:cNvSpPr txBox="1"/>
          <p:nvPr>
            <p:ph idx="3" type="body"/>
          </p:nvPr>
        </p:nvSpPr>
        <p:spPr>
          <a:xfrm>
            <a:off x="36950" y="470800"/>
            <a:ext cx="68457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0" lang="en-US" sz="2600"/>
              <a:t>Student: </a:t>
            </a:r>
            <a:r>
              <a:rPr b="0" i="1" lang="en-US" sz="2600"/>
              <a:t>Bair</a:t>
            </a:r>
            <a:r>
              <a:rPr b="0" i="1" lang="en-US" sz="2600"/>
              <a:t> Mikhailov</a:t>
            </a:r>
            <a:endParaRPr sz="26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0" lang="en-US" sz="2600"/>
              <a:t>Research Advisor: </a:t>
            </a:r>
            <a:r>
              <a:rPr b="0" i="1" lang="en-US" sz="2600"/>
              <a:t>Dmitry Dylov</a:t>
            </a:r>
            <a:endParaRPr sz="26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0" i="1" lang="en-US" sz="2600"/>
              <a:t> </a:t>
            </a:r>
            <a:endParaRPr b="0" sz="2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300"/>
          </a:p>
        </p:txBody>
      </p:sp>
      <p:sp>
        <p:nvSpPr>
          <p:cNvPr id="978" name="Google Shape;978;p1"/>
          <p:cNvSpPr txBox="1"/>
          <p:nvPr>
            <p:ph type="title"/>
          </p:nvPr>
        </p:nvSpPr>
        <p:spPr>
          <a:xfrm>
            <a:off x="8788400" y="304800"/>
            <a:ext cx="74676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lang="en-US"/>
              <a:t>Development of Machine Learning Methods for Radiology in Brain Evolution Research</a:t>
            </a:r>
            <a:endParaRPr/>
          </a:p>
        </p:txBody>
      </p:sp>
      <p:sp>
        <p:nvSpPr>
          <p:cNvPr id="979" name="Google Shape;979;p1"/>
          <p:cNvSpPr txBox="1"/>
          <p:nvPr/>
        </p:nvSpPr>
        <p:spPr>
          <a:xfrm>
            <a:off x="8280400" y="-521732"/>
            <a:ext cx="6172200" cy="3693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r>
              <a:rPr b="1" i="0" lang="en-US" sz="18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adjust the width of this textbox, just type within it  </a:t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1"/>
          <p:cNvSpPr txBox="1"/>
          <p:nvPr/>
        </p:nvSpPr>
        <p:spPr>
          <a:xfrm>
            <a:off x="36945" y="8610600"/>
            <a:ext cx="1891392" cy="340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FF0000"/>
                </a:solidFill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34e6cd5a223_0_164"/>
          <p:cNvSpPr txBox="1"/>
          <p:nvPr>
            <p:ph type="title"/>
          </p:nvPr>
        </p:nvSpPr>
        <p:spPr>
          <a:xfrm>
            <a:off x="508000" y="762000"/>
            <a:ext cx="152400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Theory and Algorithms</a:t>
            </a:r>
            <a:endParaRPr/>
          </a:p>
        </p:txBody>
      </p:sp>
      <p:sp>
        <p:nvSpPr>
          <p:cNvPr id="1062" name="Google Shape;1062;g34e6cd5a223_0_164"/>
          <p:cNvSpPr txBox="1"/>
          <p:nvPr>
            <p:ph idx="11" type="ftr"/>
          </p:nvPr>
        </p:nvSpPr>
        <p:spPr>
          <a:xfrm>
            <a:off x="3098800" y="8458200"/>
            <a:ext cx="8763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b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</a:b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Selvaraju, Ramprasaath R., et al. "Grad-CAM: visual explanations from deep networks via gradient-based localization." </a:t>
            </a:r>
            <a:r>
              <a:rPr i="1" lang="en-US">
                <a:solidFill>
                  <a:srgbClr val="222222"/>
                </a:solidFill>
                <a:highlight>
                  <a:srgbClr val="FFFFFF"/>
                </a:highlight>
              </a:rPr>
              <a:t>International journal of computer vision</a:t>
            </a:r>
            <a:r>
              <a:rPr lang="en-US">
                <a:solidFill>
                  <a:srgbClr val="222222"/>
                </a:solidFill>
                <a:highlight>
                  <a:srgbClr val="FFFFFF"/>
                </a:highlight>
              </a:rPr>
              <a:t> 128 (2020): 336-359.</a:t>
            </a:r>
            <a:endParaRPr sz="1400"/>
          </a:p>
        </p:txBody>
      </p:sp>
      <p:sp>
        <p:nvSpPr>
          <p:cNvPr id="1063" name="Google Shape;1063;g34e6cd5a223_0_164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pic>
        <p:nvPicPr>
          <p:cNvPr id="1064" name="Google Shape;1064;g34e6cd5a223_0_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238" y="1905000"/>
            <a:ext cx="13501537" cy="610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6"/>
          <p:cNvSpPr txBox="1"/>
          <p:nvPr>
            <p:ph type="title"/>
          </p:nvPr>
        </p:nvSpPr>
        <p:spPr>
          <a:xfrm>
            <a:off x="508000" y="762000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Methodology / Experimental setup</a:t>
            </a:r>
            <a:endParaRPr/>
          </a:p>
        </p:txBody>
      </p:sp>
      <p:sp>
        <p:nvSpPr>
          <p:cNvPr id="1070" name="Google Shape;1070;p6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endParaRPr sz="1400"/>
          </a:p>
        </p:txBody>
      </p:sp>
      <p:sp>
        <p:nvSpPr>
          <p:cNvPr id="1071" name="Google Shape;1071;p6"/>
          <p:cNvSpPr txBox="1"/>
          <p:nvPr>
            <p:ph idx="1" type="body"/>
          </p:nvPr>
        </p:nvSpPr>
        <p:spPr>
          <a:xfrm>
            <a:off x="660400" y="2057400"/>
            <a:ext cx="14554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3200"/>
              <a:t>Data description: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/>
              <a:t>36 </a:t>
            </a:r>
            <a:r>
              <a:rPr lang="en-US" sz="3200"/>
              <a:t>3D </a:t>
            </a:r>
            <a:r>
              <a:rPr lang="en-US" sz="3200"/>
              <a:t>CT images of alligators (.dcm),</a:t>
            </a:r>
            <a:r>
              <a:rPr b="1" lang="en-US" sz="3200"/>
              <a:t> 24</a:t>
            </a:r>
            <a:r>
              <a:rPr lang="en-US" sz="3200"/>
              <a:t> images of crocodiles,</a:t>
            </a:r>
            <a:r>
              <a:rPr b="1" lang="en-US" sz="3200"/>
              <a:t> 7 </a:t>
            </a:r>
            <a:r>
              <a:rPr lang="en-US" sz="3200"/>
              <a:t>images of tomistomas and gavials.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3200"/>
              <a:t>Among them: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3200"/>
              <a:t>29</a:t>
            </a:r>
            <a:r>
              <a:rPr lang="en-US" sz="3200"/>
              <a:t> 3D CT images of crocodilians with brain endocast segmentation (.tif)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072" name="Google Shape;1072;p6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"/>
          <p:cNvSpPr txBox="1"/>
          <p:nvPr>
            <p:ph type="title"/>
          </p:nvPr>
        </p:nvSpPr>
        <p:spPr>
          <a:xfrm>
            <a:off x="508000" y="762000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Methodology / Experimental setup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8" name="Google Shape;1078;p5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endParaRPr sz="1400"/>
          </a:p>
        </p:txBody>
      </p:sp>
      <p:sp>
        <p:nvSpPr>
          <p:cNvPr id="1079" name="Google Shape;1079;p5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sp>
        <p:nvSpPr>
          <p:cNvPr id="1080" name="Google Shape;1080;p5"/>
          <p:cNvSpPr txBox="1"/>
          <p:nvPr/>
        </p:nvSpPr>
        <p:spPr>
          <a:xfrm>
            <a:off x="693250" y="1702050"/>
            <a:ext cx="14869500" cy="63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Data Preparation</a:t>
            </a:r>
            <a:endParaRPr b="1"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b="1" lang="en-US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Dataset</a:t>
            </a: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29 3D CT scans (24 train / 5 validation)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b="1" lang="en-US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Preprocessing</a:t>
            </a: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○"/>
            </a:pP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Resampled to 256×256 2D slices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○"/>
            </a:pP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Augmentations: Random flips, rotations (±60°), intensity scaling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Segmentation Model</a:t>
            </a:r>
            <a:endParaRPr b="1"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b="1" lang="en-US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Architecture</a:t>
            </a: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2D U-Net (PyTorch)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○"/>
            </a:pP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Encoder-Decoder with skip connections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○"/>
            </a:pP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Output: Binary mask (sigmoid activation)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●"/>
            </a:pPr>
            <a:r>
              <a:rPr b="1" lang="en-US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Training</a:t>
            </a: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○"/>
            </a:pP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Loss: </a:t>
            </a: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DiceLoss + BCELoss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○"/>
            </a:pP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Optimizer: AdamW (</a:t>
            </a: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lr=1e-5</a:t>
            </a: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○"/>
            </a:pP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Scheduler: CosineAnnealingLR (</a:t>
            </a: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T_max=10</a:t>
            </a: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Char char="○"/>
            </a:pPr>
            <a:r>
              <a:rPr lang="en-US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Epochs: 480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34e6cd5a223_0_93"/>
          <p:cNvSpPr txBox="1"/>
          <p:nvPr>
            <p:ph type="title"/>
          </p:nvPr>
        </p:nvSpPr>
        <p:spPr>
          <a:xfrm>
            <a:off x="508000" y="762000"/>
            <a:ext cx="152400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Methodology / Experimental setup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6" name="Google Shape;1086;g34e6cd5a223_0_93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endParaRPr sz="1400"/>
          </a:p>
        </p:txBody>
      </p:sp>
      <p:sp>
        <p:nvSpPr>
          <p:cNvPr id="1087" name="Google Shape;1087;g34e6cd5a223_0_93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sp>
        <p:nvSpPr>
          <p:cNvPr id="1088" name="Google Shape;1088;g34e6cd5a223_0_93"/>
          <p:cNvSpPr txBox="1"/>
          <p:nvPr/>
        </p:nvSpPr>
        <p:spPr>
          <a:xfrm>
            <a:off x="693250" y="1702050"/>
            <a:ext cx="148695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 Classification &amp; Interpretation</a:t>
            </a:r>
            <a:endParaRPr b="1" sz="2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b="1" lang="en-US" sz="2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ResNet-50 (pretrained on ImageNet)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○"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Input: 224×224 endocast slices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○"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Output: 2-class probabilities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●"/>
            </a:pPr>
            <a:r>
              <a:rPr b="1" lang="en-US" sz="2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Explainability</a:t>
            </a: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Grad-CAM heatmaps</a:t>
            </a:r>
            <a:endParaRPr sz="2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Roboto"/>
              <a:buChar char="○"/>
            </a:pPr>
            <a:r>
              <a:rPr lang="en-US" sz="27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Highlights neuroanatomical discriminators </a:t>
            </a:r>
            <a:endParaRPr b="1" sz="27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4" name="Google Shape;109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525" y="1437225"/>
            <a:ext cx="9658950" cy="71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7"/>
          <p:cNvSpPr txBox="1"/>
          <p:nvPr>
            <p:ph type="title"/>
          </p:nvPr>
        </p:nvSpPr>
        <p:spPr>
          <a:xfrm>
            <a:off x="508000" y="762000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Results of the Experiment</a:t>
            </a:r>
            <a:endParaRPr/>
          </a:p>
        </p:txBody>
      </p:sp>
      <p:sp>
        <p:nvSpPr>
          <p:cNvPr id="1096" name="Google Shape;1096;p7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endParaRPr sz="1400"/>
          </a:p>
        </p:txBody>
      </p:sp>
      <p:sp>
        <p:nvSpPr>
          <p:cNvPr id="1097" name="Google Shape;1097;p7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3" name="Google Shape;1103;g34e6cd5a22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9275" y="1421875"/>
            <a:ext cx="9637450" cy="722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g34e6cd5a223_0_0"/>
          <p:cNvSpPr txBox="1"/>
          <p:nvPr>
            <p:ph type="title"/>
          </p:nvPr>
        </p:nvSpPr>
        <p:spPr>
          <a:xfrm>
            <a:off x="508000" y="762000"/>
            <a:ext cx="152400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Results of the Experiment</a:t>
            </a:r>
            <a:endParaRPr/>
          </a:p>
        </p:txBody>
      </p:sp>
      <p:sp>
        <p:nvSpPr>
          <p:cNvPr id="1105" name="Google Shape;1105;g34e6cd5a223_0_0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endParaRPr sz="1400"/>
          </a:p>
        </p:txBody>
      </p:sp>
      <p:sp>
        <p:nvSpPr>
          <p:cNvPr id="1106" name="Google Shape;1106;g34e6cd5a223_0_0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g34e6cd5a223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125" y="1252325"/>
            <a:ext cx="9796950" cy="73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g34e6cd5a223_0_11"/>
          <p:cNvSpPr txBox="1"/>
          <p:nvPr>
            <p:ph type="title"/>
          </p:nvPr>
        </p:nvSpPr>
        <p:spPr>
          <a:xfrm>
            <a:off x="508000" y="762000"/>
            <a:ext cx="152400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Results of the Experiment</a:t>
            </a:r>
            <a:endParaRPr/>
          </a:p>
        </p:txBody>
      </p:sp>
      <p:sp>
        <p:nvSpPr>
          <p:cNvPr id="1114" name="Google Shape;1114;g34e6cd5a223_0_11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endParaRPr sz="1400"/>
          </a:p>
        </p:txBody>
      </p:sp>
      <p:sp>
        <p:nvSpPr>
          <p:cNvPr id="1115" name="Google Shape;1115;g34e6cd5a223_0_11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g34e6cd5a223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325" y="1144200"/>
            <a:ext cx="10158400" cy="74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g34e6cd5a223_0_22"/>
          <p:cNvSpPr txBox="1"/>
          <p:nvPr>
            <p:ph type="title"/>
          </p:nvPr>
        </p:nvSpPr>
        <p:spPr>
          <a:xfrm>
            <a:off x="508000" y="762000"/>
            <a:ext cx="152400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Results of the Experiment</a:t>
            </a:r>
            <a:endParaRPr/>
          </a:p>
        </p:txBody>
      </p:sp>
      <p:sp>
        <p:nvSpPr>
          <p:cNvPr id="1123" name="Google Shape;1123;g34e6cd5a223_0_22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endParaRPr sz="1400"/>
          </a:p>
        </p:txBody>
      </p:sp>
      <p:sp>
        <p:nvSpPr>
          <p:cNvPr id="1124" name="Google Shape;1124;g34e6cd5a223_0_22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0" name="Google Shape;1130;g34e6cd5a223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800" y="625775"/>
            <a:ext cx="16256000" cy="81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g34e6cd5a223_0_37"/>
          <p:cNvSpPr txBox="1"/>
          <p:nvPr>
            <p:ph type="title"/>
          </p:nvPr>
        </p:nvSpPr>
        <p:spPr>
          <a:xfrm>
            <a:off x="508000" y="762000"/>
            <a:ext cx="152400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Results of the Experiment</a:t>
            </a:r>
            <a:endParaRPr/>
          </a:p>
        </p:txBody>
      </p:sp>
      <p:sp>
        <p:nvSpPr>
          <p:cNvPr id="1132" name="Google Shape;1132;g34e6cd5a223_0_37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endParaRPr sz="1400"/>
          </a:p>
        </p:txBody>
      </p:sp>
      <p:sp>
        <p:nvSpPr>
          <p:cNvPr id="1133" name="Google Shape;1133;g34e6cd5a223_0_37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9"/>
          <p:cNvSpPr txBox="1"/>
          <p:nvPr>
            <p:ph type="title"/>
          </p:nvPr>
        </p:nvSpPr>
        <p:spPr>
          <a:xfrm>
            <a:off x="508000" y="762000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Scientific novelty</a:t>
            </a:r>
            <a:endParaRPr/>
          </a:p>
        </p:txBody>
      </p:sp>
      <p:sp>
        <p:nvSpPr>
          <p:cNvPr id="1139" name="Google Shape;1139;p9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endParaRPr sz="1400"/>
          </a:p>
        </p:txBody>
      </p:sp>
      <p:sp>
        <p:nvSpPr>
          <p:cNvPr id="1140" name="Google Shape;1140;p9"/>
          <p:cNvSpPr txBox="1"/>
          <p:nvPr>
            <p:ph idx="1" type="body"/>
          </p:nvPr>
        </p:nvSpPr>
        <p:spPr>
          <a:xfrm>
            <a:off x="660400" y="2057400"/>
            <a:ext cx="14554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The </a:t>
            </a:r>
            <a:r>
              <a:rPr lang="en-US" sz="3200"/>
              <a:t>State-of-the-art component of my research project is the application of Machine Learning for classification (and its reasoning) of the debatable species.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141" name="Google Shape;1141;p9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"/>
          <p:cNvSpPr txBox="1"/>
          <p:nvPr>
            <p:ph type="title"/>
          </p:nvPr>
        </p:nvSpPr>
        <p:spPr>
          <a:xfrm>
            <a:off x="508000" y="762000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General problem / Introduction / Background </a:t>
            </a:r>
            <a:endParaRPr/>
          </a:p>
        </p:txBody>
      </p:sp>
      <p:sp>
        <p:nvSpPr>
          <p:cNvPr id="987" name="Google Shape;987;p2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endParaRPr sz="1400"/>
          </a:p>
        </p:txBody>
      </p:sp>
      <p:sp>
        <p:nvSpPr>
          <p:cNvPr id="988" name="Google Shape;988;p2"/>
          <p:cNvSpPr txBox="1"/>
          <p:nvPr>
            <p:ph idx="1" type="body"/>
          </p:nvPr>
        </p:nvSpPr>
        <p:spPr>
          <a:xfrm>
            <a:off x="660400" y="2057400"/>
            <a:ext cx="14554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One of the challenges in studying brain evolution is the inherent fragility of the brain itself. </a:t>
            </a:r>
            <a:endParaRPr sz="3200"/>
          </a:p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To overcome this issue, scientists use endocasts—natural molds of the brain's shape that form in the space within the skull. </a:t>
            </a:r>
            <a:endParaRPr sz="3200"/>
          </a:p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By examining these endocasts, researchers can study the brains of extinct animals and compare them with those of modern species. </a:t>
            </a:r>
            <a:endParaRPr sz="3200"/>
          </a:p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Consequently, applying machine learning techniques to analyze endocasts can be a highly effective approach for investigating brain evolution.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989" name="Google Shape;989;p2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1"/>
          <p:cNvSpPr txBox="1"/>
          <p:nvPr>
            <p:ph type="title"/>
          </p:nvPr>
        </p:nvSpPr>
        <p:spPr>
          <a:xfrm>
            <a:off x="508000" y="762000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148" name="Google Shape;1148;p11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endParaRPr sz="1400"/>
          </a:p>
        </p:txBody>
      </p:sp>
      <p:sp>
        <p:nvSpPr>
          <p:cNvPr id="1149" name="Google Shape;1149;p11"/>
          <p:cNvSpPr txBox="1"/>
          <p:nvPr>
            <p:ph idx="1" type="body"/>
          </p:nvPr>
        </p:nvSpPr>
        <p:spPr>
          <a:xfrm>
            <a:off x="660400" y="2057400"/>
            <a:ext cx="14554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The results of this project can serve as valuable evidence in the determination and classification of species whose categorization has been subject to debate among experts. This adds a new dimension to the ongoing discussions and provides a scientifically grounded perspective.</a:t>
            </a:r>
            <a:endParaRPr sz="3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This project stands out as one of the pioneering applications of machine learning in the field of paleoneurobiology</a:t>
            </a:r>
            <a:endParaRPr sz="32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150" name="Google Shape;1150;p11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12"/>
          <p:cNvSpPr txBox="1"/>
          <p:nvPr>
            <p:ph type="title"/>
          </p:nvPr>
        </p:nvSpPr>
        <p:spPr>
          <a:xfrm>
            <a:off x="508000" y="762000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Current Status</a:t>
            </a:r>
            <a:endParaRPr/>
          </a:p>
        </p:txBody>
      </p:sp>
      <p:sp>
        <p:nvSpPr>
          <p:cNvPr id="1157" name="Google Shape;1157;p12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endParaRPr sz="1400"/>
          </a:p>
        </p:txBody>
      </p:sp>
      <p:sp>
        <p:nvSpPr>
          <p:cNvPr id="1158" name="Google Shape;1158;p12"/>
          <p:cNvSpPr txBox="1"/>
          <p:nvPr>
            <p:ph idx="1" type="body"/>
          </p:nvPr>
        </p:nvSpPr>
        <p:spPr>
          <a:xfrm>
            <a:off x="660400" y="2057400"/>
            <a:ext cx="14554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Finished with endocast segmentation</a:t>
            </a:r>
            <a:endParaRPr sz="32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Almost finished with classification</a:t>
            </a:r>
            <a:br>
              <a:rPr lang="en-US" sz="3200"/>
            </a:b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Started working on interpretation</a:t>
            </a:r>
            <a:br>
              <a:rPr lang="en-US" sz="3200"/>
            </a:b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Started working on 3D </a:t>
            </a:r>
            <a:r>
              <a:rPr lang="en-US" sz="3200"/>
              <a:t>implementation</a:t>
            </a:r>
            <a:br>
              <a:rPr lang="en-US" sz="3200"/>
            </a:br>
            <a:endParaRPr sz="3200"/>
          </a:p>
        </p:txBody>
      </p:sp>
      <p:sp>
        <p:nvSpPr>
          <p:cNvPr id="1159" name="Google Shape;1159;p12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4"/>
          <p:cNvSpPr txBox="1"/>
          <p:nvPr>
            <p:ph type="title"/>
          </p:nvPr>
        </p:nvSpPr>
        <p:spPr>
          <a:xfrm>
            <a:off x="508000" y="762000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Outlook</a:t>
            </a:r>
            <a:endParaRPr/>
          </a:p>
        </p:txBody>
      </p:sp>
      <p:sp>
        <p:nvSpPr>
          <p:cNvPr id="1166" name="Google Shape;1166;p14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endParaRPr sz="1400"/>
          </a:p>
        </p:txBody>
      </p:sp>
      <p:sp>
        <p:nvSpPr>
          <p:cNvPr id="1167" name="Google Shape;1167;p14"/>
          <p:cNvSpPr txBox="1"/>
          <p:nvPr>
            <p:ph idx="1" type="body"/>
          </p:nvPr>
        </p:nvSpPr>
        <p:spPr>
          <a:xfrm>
            <a:off x="660400" y="2057400"/>
            <a:ext cx="14554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The achieved results indicate that the work along the same line should proceed. Thus, the long-term results of the project are to: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/>
              <a:t>Apply the pipeline to the fossils</a:t>
            </a:r>
            <a:br>
              <a:rPr lang="en-US" sz="3200"/>
            </a:br>
            <a:endParaRPr sz="3200"/>
          </a:p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Test the pipeline on other species of animals</a:t>
            </a:r>
            <a:br>
              <a:rPr lang="en-US" sz="3200"/>
            </a:b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168" name="Google Shape;1168;p14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15"/>
          <p:cNvSpPr txBox="1"/>
          <p:nvPr>
            <p:ph type="title"/>
          </p:nvPr>
        </p:nvSpPr>
        <p:spPr>
          <a:xfrm>
            <a:off x="508000" y="762000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Acknowledgements</a:t>
            </a:r>
            <a:endParaRPr/>
          </a:p>
        </p:txBody>
      </p:sp>
      <p:sp>
        <p:nvSpPr>
          <p:cNvPr id="1175" name="Google Shape;1175;p15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endParaRPr sz="1400"/>
          </a:p>
        </p:txBody>
      </p:sp>
      <p:sp>
        <p:nvSpPr>
          <p:cNvPr id="1176" name="Google Shape;1176;p15"/>
          <p:cNvSpPr txBox="1"/>
          <p:nvPr>
            <p:ph idx="1" type="body"/>
          </p:nvPr>
        </p:nvSpPr>
        <p:spPr>
          <a:xfrm>
            <a:off x="660400" y="2057400"/>
            <a:ext cx="14554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I would like to express my sincere gratitude to researchers of SPbSU Department of Vertebrate zoology Ivan Kuzmin and Evgenia Mazur for suggesting the initial project and providing the required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177" name="Google Shape;1177;p15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328f4d39abd_0_43"/>
          <p:cNvSpPr txBox="1"/>
          <p:nvPr>
            <p:ph type="title"/>
          </p:nvPr>
        </p:nvSpPr>
        <p:spPr>
          <a:xfrm>
            <a:off x="508000" y="762000"/>
            <a:ext cx="152400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General problem / Introduction / Background </a:t>
            </a:r>
            <a:endParaRPr/>
          </a:p>
        </p:txBody>
      </p:sp>
      <p:sp>
        <p:nvSpPr>
          <p:cNvPr id="996" name="Google Shape;996;g328f4d39abd_0_43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endParaRPr sz="1400"/>
          </a:p>
        </p:txBody>
      </p:sp>
      <p:sp>
        <p:nvSpPr>
          <p:cNvPr id="997" name="Google Shape;997;g328f4d39abd_0_43"/>
          <p:cNvSpPr txBox="1"/>
          <p:nvPr>
            <p:ph idx="1" type="body"/>
          </p:nvPr>
        </p:nvSpPr>
        <p:spPr>
          <a:xfrm>
            <a:off x="660400" y="2057400"/>
            <a:ext cx="14554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998" name="Google Shape;998;g328f4d39abd_0_43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pic>
        <p:nvPicPr>
          <p:cNvPr id="999" name="Google Shape;999;g328f4d39abd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963" y="2686050"/>
            <a:ext cx="103536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28f4d39abd_0_62"/>
          <p:cNvSpPr txBox="1"/>
          <p:nvPr>
            <p:ph type="title"/>
          </p:nvPr>
        </p:nvSpPr>
        <p:spPr>
          <a:xfrm>
            <a:off x="508000" y="762000"/>
            <a:ext cx="152400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General problem / Introduction / Background </a:t>
            </a:r>
            <a:endParaRPr/>
          </a:p>
        </p:txBody>
      </p:sp>
      <p:sp>
        <p:nvSpPr>
          <p:cNvPr id="1006" name="Google Shape;1006;g328f4d39abd_0_62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endParaRPr sz="1400"/>
          </a:p>
        </p:txBody>
      </p:sp>
      <p:sp>
        <p:nvSpPr>
          <p:cNvPr id="1007" name="Google Shape;1007;g328f4d39abd_0_62"/>
          <p:cNvSpPr txBox="1"/>
          <p:nvPr>
            <p:ph idx="1" type="body"/>
          </p:nvPr>
        </p:nvSpPr>
        <p:spPr>
          <a:xfrm>
            <a:off x="660400" y="2057400"/>
            <a:ext cx="14554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008" name="Google Shape;1008;g328f4d39abd_0_62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pic>
        <p:nvPicPr>
          <p:cNvPr id="1009" name="Google Shape;1009;g328f4d39abd_0_62"/>
          <p:cNvPicPr preferRelativeResize="0"/>
          <p:nvPr/>
        </p:nvPicPr>
        <p:blipFill rotWithShape="1">
          <a:blip r:embed="rId3">
            <a:alphaModFix/>
          </a:blip>
          <a:srcRect b="0" l="6759" r="0" t="20565"/>
          <a:stretch/>
        </p:blipFill>
        <p:spPr>
          <a:xfrm>
            <a:off x="2337712" y="2125625"/>
            <a:ext cx="11275776" cy="484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g328f4d39abd_0_62"/>
          <p:cNvSpPr txBox="1"/>
          <p:nvPr/>
        </p:nvSpPr>
        <p:spPr>
          <a:xfrm>
            <a:off x="2414150" y="7056163"/>
            <a:ext cx="540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Figure 3: Segmentation of crocodile’s brain endocast.</a:t>
            </a:r>
            <a:endParaRPr sz="2000"/>
          </a:p>
        </p:txBody>
      </p:sp>
      <p:sp>
        <p:nvSpPr>
          <p:cNvPr id="1011" name="Google Shape;1011;g328f4d39abd_0_62"/>
          <p:cNvSpPr txBox="1"/>
          <p:nvPr/>
        </p:nvSpPr>
        <p:spPr>
          <a:xfrm>
            <a:off x="8233075" y="7056163"/>
            <a:ext cx="5076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Figure 4: CT of crocodile’s brain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28f4d39abd_0_110"/>
          <p:cNvSpPr txBox="1"/>
          <p:nvPr>
            <p:ph type="title"/>
          </p:nvPr>
        </p:nvSpPr>
        <p:spPr>
          <a:xfrm>
            <a:off x="508000" y="762000"/>
            <a:ext cx="152400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General problem / Introduction / Background </a:t>
            </a:r>
            <a:endParaRPr/>
          </a:p>
        </p:txBody>
      </p:sp>
      <p:sp>
        <p:nvSpPr>
          <p:cNvPr id="1018" name="Google Shape;1018;g328f4d39abd_0_110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endParaRPr sz="1400"/>
          </a:p>
        </p:txBody>
      </p:sp>
      <p:sp>
        <p:nvSpPr>
          <p:cNvPr id="1019" name="Google Shape;1019;g328f4d39abd_0_110"/>
          <p:cNvSpPr txBox="1"/>
          <p:nvPr>
            <p:ph idx="1" type="body"/>
          </p:nvPr>
        </p:nvSpPr>
        <p:spPr>
          <a:xfrm>
            <a:off x="660400" y="2057400"/>
            <a:ext cx="14554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020" name="Google Shape;1020;g328f4d39abd_0_110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sp>
        <p:nvSpPr>
          <p:cNvPr id="1021" name="Google Shape;1021;g328f4d39abd_0_110"/>
          <p:cNvSpPr txBox="1"/>
          <p:nvPr/>
        </p:nvSpPr>
        <p:spPr>
          <a:xfrm>
            <a:off x="2794000" y="7657800"/>
            <a:ext cx="993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Figure 5: 2</a:t>
            </a:r>
            <a:r>
              <a:rPr lang="en-US" sz="2000"/>
              <a:t> hypothesis of familiar connections of crocodiles</a:t>
            </a:r>
            <a:r>
              <a:rPr lang="en-US" sz="2000"/>
              <a:t>.</a:t>
            </a:r>
            <a:endParaRPr sz="2000"/>
          </a:p>
        </p:txBody>
      </p:sp>
      <p:pic>
        <p:nvPicPr>
          <p:cNvPr id="1022" name="Google Shape;1022;g328f4d39abd_0_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436" y="1638299"/>
            <a:ext cx="7559719" cy="586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"/>
          <p:cNvSpPr txBox="1"/>
          <p:nvPr>
            <p:ph type="title"/>
          </p:nvPr>
        </p:nvSpPr>
        <p:spPr>
          <a:xfrm>
            <a:off x="508000" y="762000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Aim</a:t>
            </a:r>
            <a:endParaRPr/>
          </a:p>
        </p:txBody>
      </p:sp>
      <p:sp>
        <p:nvSpPr>
          <p:cNvPr id="1029" name="Google Shape;1029;p3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endParaRPr sz="1400"/>
          </a:p>
        </p:txBody>
      </p:sp>
      <p:sp>
        <p:nvSpPr>
          <p:cNvPr id="1030" name="Google Shape;1030;p3"/>
          <p:cNvSpPr txBox="1"/>
          <p:nvPr>
            <p:ph idx="1" type="body"/>
          </p:nvPr>
        </p:nvSpPr>
        <p:spPr>
          <a:xfrm>
            <a:off x="660400" y="2057400"/>
            <a:ext cx="14554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The main goal of the work is to develop a machine learning model for the segmentation of </a:t>
            </a:r>
            <a:r>
              <a:rPr lang="en-US" sz="3200"/>
              <a:t>of 3D braincase cast, then its </a:t>
            </a:r>
            <a:r>
              <a:rPr lang="en-US" sz="3200"/>
              <a:t>classification, after that application of this model to classify braincase casts of debatable species and </a:t>
            </a:r>
            <a:r>
              <a:rPr lang="en-US" sz="3200"/>
              <a:t>interpret its results</a:t>
            </a:r>
            <a:r>
              <a:rPr lang="en-US" sz="3200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t/>
            </a:r>
            <a:endParaRPr b="1" i="1"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031" name="Google Shape;1031;p3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"/>
          <p:cNvSpPr txBox="1"/>
          <p:nvPr>
            <p:ph type="title"/>
          </p:nvPr>
        </p:nvSpPr>
        <p:spPr>
          <a:xfrm>
            <a:off x="508000" y="762000"/>
            <a:ext cx="15240000" cy="128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038" name="Google Shape;1038;p4"/>
          <p:cNvSpPr txBox="1"/>
          <p:nvPr>
            <p:ph idx="11" type="ftr"/>
          </p:nvPr>
        </p:nvSpPr>
        <p:spPr>
          <a:xfrm>
            <a:off x="3098800" y="8458200"/>
            <a:ext cx="876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endParaRPr sz="1400"/>
          </a:p>
        </p:txBody>
      </p:sp>
      <p:sp>
        <p:nvSpPr>
          <p:cNvPr id="1039" name="Google Shape;1039;p4"/>
          <p:cNvSpPr txBox="1"/>
          <p:nvPr>
            <p:ph idx="1" type="body"/>
          </p:nvPr>
        </p:nvSpPr>
        <p:spPr>
          <a:xfrm>
            <a:off x="660400" y="2057400"/>
            <a:ext cx="14554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0000" spcFirstLastPara="1" rIns="90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The objectives of the present research run as follows: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/>
              <a:t>To segment the endocasts of all available crocodilians </a:t>
            </a:r>
            <a:br>
              <a:rPr lang="en-US" sz="3200"/>
            </a:br>
            <a:endParaRPr sz="3200"/>
          </a:p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/>
              <a:t>To classify the debatable species of crocodilians using their endocasts </a:t>
            </a:r>
            <a:br>
              <a:rPr lang="en-US" sz="3200"/>
            </a:br>
            <a:endParaRPr sz="3200"/>
          </a:p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 sz="3200"/>
              <a:t>To interpret the results of the classification above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1040" name="Google Shape;1040;p4"/>
          <p:cNvSpPr txBox="1"/>
          <p:nvPr>
            <p:ph idx="12" type="sldNum"/>
          </p:nvPr>
        </p:nvSpPr>
        <p:spPr>
          <a:xfrm>
            <a:off x="508000" y="8475422"/>
            <a:ext cx="990600" cy="287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34e6cd5a223_0_64"/>
          <p:cNvSpPr txBox="1"/>
          <p:nvPr>
            <p:ph type="title"/>
          </p:nvPr>
        </p:nvSpPr>
        <p:spPr>
          <a:xfrm>
            <a:off x="508000" y="762000"/>
            <a:ext cx="152400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Theory and Algorithms</a:t>
            </a:r>
            <a:endParaRPr/>
          </a:p>
        </p:txBody>
      </p:sp>
      <p:sp>
        <p:nvSpPr>
          <p:cNvPr id="1046" name="Google Shape;1046;g34e6cd5a223_0_64"/>
          <p:cNvSpPr txBox="1"/>
          <p:nvPr>
            <p:ph idx="11" type="ftr"/>
          </p:nvPr>
        </p:nvSpPr>
        <p:spPr>
          <a:xfrm>
            <a:off x="3098800" y="8458200"/>
            <a:ext cx="8763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b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</a:br>
            <a:r>
              <a:rPr lang="en-US" sz="9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Jiao, L.; Huo, L.; Hu, C.; Tang, P. Refined UNet: UNet-Based Refinement Network for Cloud and Shadow Precise Segmentation. </a:t>
            </a:r>
            <a:r>
              <a:rPr i="1" lang="en-US" sz="9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Remote Sens.</a:t>
            </a:r>
            <a:r>
              <a:rPr lang="en-US" sz="9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US" sz="9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2020</a:t>
            </a:r>
            <a:r>
              <a:rPr lang="en-US" sz="9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-US" sz="9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en-US" sz="9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2001. https://doi.org/10.3390/rs12122001</a:t>
            </a:r>
            <a:endParaRPr sz="1400"/>
          </a:p>
        </p:txBody>
      </p:sp>
      <p:sp>
        <p:nvSpPr>
          <p:cNvPr id="1047" name="Google Shape;1047;g34e6cd5a223_0_64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pic>
        <p:nvPicPr>
          <p:cNvPr id="1048" name="Google Shape;1048;g34e6cd5a223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25" y="1905000"/>
            <a:ext cx="13023360" cy="61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34e6cd5a223_0_137"/>
          <p:cNvSpPr txBox="1"/>
          <p:nvPr>
            <p:ph type="title"/>
          </p:nvPr>
        </p:nvSpPr>
        <p:spPr>
          <a:xfrm>
            <a:off x="508000" y="762000"/>
            <a:ext cx="152400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Theory and Algorithms</a:t>
            </a:r>
            <a:endParaRPr/>
          </a:p>
        </p:txBody>
      </p:sp>
      <p:sp>
        <p:nvSpPr>
          <p:cNvPr id="1054" name="Google Shape;1054;g34e6cd5a223_0_137"/>
          <p:cNvSpPr txBox="1"/>
          <p:nvPr>
            <p:ph idx="11" type="ftr"/>
          </p:nvPr>
        </p:nvSpPr>
        <p:spPr>
          <a:xfrm>
            <a:off x="3098800" y="8458200"/>
            <a:ext cx="8763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/>
              <a:t>Bair Mikhailov. </a:t>
            </a:r>
            <a: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  <a:t>Development of Machine Learning Methods for Radiology in Brain Evolution Research</a:t>
            </a:r>
            <a:br>
              <a:rPr lang="en-US" sz="1500">
                <a:solidFill>
                  <a:srgbClr val="2D3B45"/>
                </a:solidFill>
                <a:highlight>
                  <a:srgbClr val="FFFFFF"/>
                </a:highlight>
              </a:rPr>
            </a:br>
            <a:r>
              <a:rPr lang="en-US" sz="9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https://habr.com/ru/articles/830836/</a:t>
            </a:r>
            <a:endParaRPr sz="1400"/>
          </a:p>
        </p:txBody>
      </p:sp>
      <p:sp>
        <p:nvSpPr>
          <p:cNvPr id="1055" name="Google Shape;1055;g34e6cd5a223_0_137"/>
          <p:cNvSpPr txBox="1"/>
          <p:nvPr>
            <p:ph idx="12" type="sldNum"/>
          </p:nvPr>
        </p:nvSpPr>
        <p:spPr>
          <a:xfrm>
            <a:off x="508000" y="8475422"/>
            <a:ext cx="9906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pic>
        <p:nvPicPr>
          <p:cNvPr id="1056" name="Google Shape;1056;g34e6cd5a223_0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01100"/>
            <a:ext cx="15951201" cy="5086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">
  <a:themeElements>
    <a:clrScheme name="98DB2C">
      <a:dk1>
        <a:srgbClr val="000000"/>
      </a:dk1>
      <a:lt1>
        <a:srgbClr val="000000"/>
      </a:lt1>
      <a:dk2>
        <a:srgbClr val="D2DE26"/>
      </a:dk2>
      <a:lt2>
        <a:srgbClr val="D9E353"/>
      </a:lt2>
      <a:accent1>
        <a:srgbClr val="D2DE26"/>
      </a:accent1>
      <a:accent2>
        <a:srgbClr val="98DB2C"/>
      </a:accent2>
      <a:accent3>
        <a:srgbClr val="66D92C"/>
      </a:accent3>
      <a:accent4>
        <a:srgbClr val="2EE32E"/>
      </a:accent4>
      <a:accent5>
        <a:srgbClr val="2EE379"/>
      </a:accent5>
      <a:accent6>
        <a:srgbClr val="2CD99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s">
  <a:themeElements>
    <a:clrScheme name="98DB2C">
      <a:dk1>
        <a:srgbClr val="000000"/>
      </a:dk1>
      <a:lt1>
        <a:srgbClr val="000000"/>
      </a:lt1>
      <a:dk2>
        <a:srgbClr val="D2DE26"/>
      </a:dk2>
      <a:lt2>
        <a:srgbClr val="D9E353"/>
      </a:lt2>
      <a:accent1>
        <a:srgbClr val="D2DE26"/>
      </a:accent1>
      <a:accent2>
        <a:srgbClr val="98DB2C"/>
      </a:accent2>
      <a:accent3>
        <a:srgbClr val="66D92C"/>
      </a:accent3>
      <a:accent4>
        <a:srgbClr val="2EE32E"/>
      </a:accent4>
      <a:accent5>
        <a:srgbClr val="2EE379"/>
      </a:accent5>
      <a:accent6>
        <a:srgbClr val="2CD996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2021-02-25T10:23:33Z</dcterms:created>
  <dc:creator>Maria Dronina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2021-02-25T00:00:00Z</vt:filetime>
  </property>
  <property fmtid="{D5CDD505-2E9C-101B-9397-08002B2CF9AE}" pid="3" name="Creator">
    <vt:lpwstr>Adobe Illustrator 25.0 (Macintosh)</vt:lpwstr>
  </property>
  <property fmtid="{D5CDD505-2E9C-101B-9397-08002B2CF9AE}" pid="4" name="LastSaved">
    <vt:filetime>2021-02-25T00:00:00Z</vt:filetime>
  </property>
</Properties>
</file>