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4291C-6EC4-48F0-BEFB-8BD99ABE9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45C0A3-04F7-426E-9912-3E495E6F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B6618-CE6B-4D8E-AD17-4C5BAB87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D4C16-AE2B-4A53-ACB7-AF6A5B6C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AB788-796F-4022-A592-1537304E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01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3E9F1-EEA6-494E-8C8A-EF91B75D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2C0E58-8A9D-4AD1-9F27-08D95087F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D9327-4799-45E6-929B-D5E64529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991A1C-BA2D-4972-84B1-941FDB14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6C3B8-86C4-4C75-94C6-6636FDC4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11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1FA099-24DE-40D3-9919-6773E00CF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11F26B-4CEB-4F21-8B38-04A41C55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146B9D-2CC9-4593-8CCD-1A816952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B39EB-08CE-4F11-9809-D953CFE7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43F8AD-5B63-458C-8134-7D5B185B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1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7A6F3-CA2F-4AA3-AE28-7EAA948C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AB111A-56AA-442E-BFF8-7A379DD6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79422-D3D7-485E-81E3-EA23AD17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220AFA-A133-440F-BB73-AA052B86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E10DA-27F1-4C2D-8EA2-71529A2A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6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CA41D-9262-4B4A-BEEC-F653550F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030FE9-AAAF-47A8-AE9C-BDC118B1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B7C93-8D34-4A7E-B3D2-B90C2321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347412-21CF-4A42-A75B-84E797B5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344E1-639B-42D0-A7B8-38FABEC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78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A9D2B-AA91-488F-B876-D961D80D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8636B-7F5C-4DB5-843B-36611E384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878275-3078-47D4-8F8C-0305AE8D9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7C5E65-BDBB-4C85-A97F-EE7F8F2C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58E7AE-D5AC-4E7E-86D3-B537CF1E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F2F70-7DF1-40E6-A088-A36C86D7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1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76360-D640-435A-ACCA-B9A6C4E7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792D90-6071-438E-A621-5D0296C4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BDEE9F-36F0-492B-89D9-FCFBFFACA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2C4CC2-EA55-4FE5-944F-A54205F3C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D762A8-C528-4138-82AD-001F9337C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F12255-981E-421C-B8EA-E0E4CA1B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7CBD05-88C3-499A-BEDB-9AA48584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CD9FAF-F576-4CF6-9023-270EA894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19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B6836-F194-476E-A645-FF9ECEAD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15510F-70E0-4509-A542-331A2FED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C1A7A2-4A93-402A-BD9C-0CF2EC43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741E47-0552-4D2D-876C-1D5DFE8A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97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BD8CC4-10FF-4A98-BA45-7B64386A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767D0E-1BB9-4920-B691-8803F4C7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74C8B7-81A9-42D9-A046-DA8C039F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9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9C1A6-2B19-4573-97FD-280279F4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8B4CA-1965-4915-903C-EA4615D9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4C9E84-7667-44D0-8D68-11AE8E27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98944-F522-43C5-AB30-31F48CE4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C0210C-86AC-4667-8DB4-27BDE4DE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A86914-B913-4BAB-A543-718604DF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1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FB9CE-CAFB-479C-98A1-C2C24159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0CB17-1356-4BBA-B87C-8A9897F8B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3EA93F-4592-4034-9AB9-ED72A0EF2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2351FD-B29E-4965-A85E-D35E918D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DE0D51-24C4-4C78-A3A5-319D1820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974A3-2250-4100-932C-3928243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332E0-2E35-4E5C-9F00-09FBB75D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37AC34-1369-475A-AF83-272E2AFE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AE9978-71E0-4447-B910-6CF16FE89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BF89-8067-4C31-8905-E10FBF5BCFF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DD05E-05F0-4CEE-B17D-581DA81DB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1AB25-BDB3-44CB-B5FE-57E3FEAA4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3173-78DA-4145-ACCB-9BAC7C7B1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3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FB77B-0D25-4580-8183-E825528FB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5EA947-F543-430F-96E0-53EFF6AD2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047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Киршин</dc:creator>
  <cp:lastModifiedBy>Михаил Киршин</cp:lastModifiedBy>
  <cp:revision>1</cp:revision>
  <dcterms:created xsi:type="dcterms:W3CDTF">2022-01-09T12:54:56Z</dcterms:created>
  <dcterms:modified xsi:type="dcterms:W3CDTF">2022-01-09T12:58:55Z</dcterms:modified>
</cp:coreProperties>
</file>