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Опрос</a:t>
            </a:r>
            <a:r>
              <a:rPr lang="en-US" dirty="0"/>
              <a:t>.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 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1"/>
                <c:pt idx="0">
                  <c:v>Есть ли у вас предметы которые вы могли бы обменять или продать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9-4800-BF5F-5FBFD848F6E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нет 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1"/>
                <c:pt idx="0">
                  <c:v>Есть ли у вас предметы которые вы могли бы обменять или продать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9-4800-BF5F-5FBFD848F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841359"/>
        <c:axId val="295843023"/>
      </c:barChart>
      <c:catAx>
        <c:axId val="295841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5843023"/>
        <c:crosses val="autoZero"/>
        <c:auto val="1"/>
        <c:lblAlgn val="ctr"/>
        <c:lblOffset val="100"/>
        <c:noMultiLvlLbl val="0"/>
      </c:catAx>
      <c:valAx>
        <c:axId val="29584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5841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</a:t>
            </a:r>
            <a:r>
              <a:rPr lang="ru-RU" baseline="0" dirty="0"/>
              <a:t> бы вы обменяли или продали эти вещи?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1ое.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 1.С помощью web сайта</c:v>
                </c:pt>
                <c:pt idx="1">
                  <c:v>2. С помощью доски объявлений</c:v>
                </c:pt>
                <c:pt idx="2">
                  <c:v>3.Или ходили и спрашивали каждого об обмене или продаже предмета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7-4D15-9ACC-965D21AD14B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2ое.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 1.С помощью web сайта</c:v>
                </c:pt>
                <c:pt idx="1">
                  <c:v>2. С помощью доски объявлений</c:v>
                </c:pt>
                <c:pt idx="2">
                  <c:v>3.Или ходили и спрашивали каждого об обмене или продаже предмета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87-4D15-9ACC-965D21AD14B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3ее. 11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 1.С помощью web сайта</c:v>
                </c:pt>
                <c:pt idx="1">
                  <c:v>2. С помощью доски объявлений</c:v>
                </c:pt>
                <c:pt idx="2">
                  <c:v>3.Или ходили и спрашивали каждого об обмене или продаже предмета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87-4D15-9ACC-965D21AD1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3967999"/>
        <c:axId val="293973407"/>
      </c:barChart>
      <c:catAx>
        <c:axId val="29396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3973407"/>
        <c:crosses val="autoZero"/>
        <c:auto val="1"/>
        <c:lblAlgn val="ctr"/>
        <c:lblOffset val="100"/>
        <c:noMultiLvlLbl val="0"/>
      </c:catAx>
      <c:valAx>
        <c:axId val="29397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396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51327-71FE-435D-8F93-185F9FF452D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895F18-3135-4F11-AB74-28C6C388247B}">
      <dgm:prSet custT="1"/>
      <dgm:spPr/>
      <dgm:t>
        <a:bodyPr/>
        <a:lstStyle/>
        <a:p>
          <a:r>
            <a:rPr lang="ru-RU" sz="2800" dirty="0"/>
            <a:t>Проблема</a:t>
          </a:r>
          <a:r>
            <a:rPr lang="en-US" sz="2800" dirty="0"/>
            <a:t>:</a:t>
          </a:r>
          <a:r>
            <a:rPr lang="ru-RU" sz="2800" dirty="0"/>
            <a:t>Мне было скучно повторять </a:t>
          </a:r>
          <a:r>
            <a:rPr lang="ru-RU" sz="2800" dirty="0" err="1"/>
            <a:t>пройденое</a:t>
          </a:r>
          <a:r>
            <a:rPr lang="ru-RU" sz="2800" dirty="0"/>
            <a:t> на </a:t>
          </a:r>
          <a:r>
            <a:rPr lang="en-US" sz="2800" dirty="0"/>
            <a:t>web</a:t>
          </a:r>
          <a:r>
            <a:rPr lang="ru-RU" sz="2800" dirty="0"/>
            <a:t> разработке и хотелось применить свои навыки –разработать </a:t>
          </a:r>
          <a:r>
            <a:rPr lang="en-US" sz="2800" dirty="0"/>
            <a:t>web </a:t>
          </a:r>
          <a:r>
            <a:rPr lang="ru-RU" sz="2800" dirty="0"/>
            <a:t>приложение</a:t>
          </a:r>
          <a:r>
            <a:rPr lang="en-US" sz="2800" dirty="0"/>
            <a:t>.</a:t>
          </a:r>
          <a:endParaRPr lang="ru-RU" sz="2800" dirty="0"/>
        </a:p>
        <a:p>
          <a:r>
            <a:rPr lang="ru-RU" sz="2800" dirty="0"/>
            <a:t>Гипотеза</a:t>
          </a:r>
          <a:r>
            <a:rPr lang="en-US" sz="2800" dirty="0"/>
            <a:t>: </a:t>
          </a:r>
          <a:r>
            <a:rPr lang="ru-RU" sz="2800" dirty="0"/>
            <a:t>Я думаю у меня получится сделать </a:t>
          </a:r>
          <a:r>
            <a:rPr lang="en-US" sz="2800" dirty="0"/>
            <a:t>web</a:t>
          </a:r>
          <a:r>
            <a:rPr lang="ru-RU" sz="2800" dirty="0"/>
            <a:t> приложение</a:t>
          </a:r>
          <a:r>
            <a:rPr lang="en-US" sz="2800" dirty="0"/>
            <a:t>.</a:t>
          </a:r>
        </a:p>
      </dgm:t>
    </dgm:pt>
    <dgm:pt modelId="{A8EF0F59-1A7F-43E0-ABF6-02225BFAD711}" type="parTrans" cxnId="{71553C15-3FAF-4DF0-A2EA-2D614A897378}">
      <dgm:prSet/>
      <dgm:spPr/>
      <dgm:t>
        <a:bodyPr/>
        <a:lstStyle/>
        <a:p>
          <a:endParaRPr lang="en-US"/>
        </a:p>
      </dgm:t>
    </dgm:pt>
    <dgm:pt modelId="{68126BA6-ED0C-415F-BF38-2B5E5D22F542}" type="sibTrans" cxnId="{71553C15-3FAF-4DF0-A2EA-2D614A897378}">
      <dgm:prSet/>
      <dgm:spPr/>
      <dgm:t>
        <a:bodyPr/>
        <a:lstStyle/>
        <a:p>
          <a:endParaRPr lang="en-US"/>
        </a:p>
      </dgm:t>
    </dgm:pt>
    <dgm:pt modelId="{26918E78-74AB-4328-9B55-F6D2691DC68C}">
      <dgm:prSet custT="1"/>
      <dgm:spPr/>
      <dgm:t>
        <a:bodyPr/>
        <a:lstStyle/>
        <a:p>
          <a:r>
            <a:rPr lang="ru-RU" sz="3200" dirty="0"/>
            <a:t>Задачи</a:t>
          </a:r>
          <a:r>
            <a:rPr lang="en-US" sz="3200" dirty="0"/>
            <a:t>:</a:t>
          </a:r>
          <a:r>
            <a:rPr lang="ru-RU" sz="3200" dirty="0"/>
            <a:t>Сделать своё </a:t>
          </a:r>
          <a:r>
            <a:rPr lang="en-US" sz="3200" dirty="0"/>
            <a:t>web</a:t>
          </a:r>
          <a:r>
            <a:rPr lang="ru-RU" sz="3200" dirty="0"/>
            <a:t> приложение</a:t>
          </a:r>
          <a:r>
            <a:rPr lang="en-US" sz="3200" dirty="0"/>
            <a:t>.</a:t>
          </a:r>
          <a:r>
            <a:rPr lang="ru-RU" sz="3200" dirty="0"/>
            <a:t>Изучить работу </a:t>
          </a:r>
          <a:r>
            <a:rPr lang="en-US" sz="3200" dirty="0"/>
            <a:t>web</a:t>
          </a:r>
          <a:r>
            <a:rPr lang="ru-RU" sz="3200" dirty="0"/>
            <a:t> приложений</a:t>
          </a:r>
          <a:r>
            <a:rPr lang="en-US" sz="3200" dirty="0"/>
            <a:t>.</a:t>
          </a:r>
          <a:endParaRPr lang="ru-RU" sz="3200" dirty="0"/>
        </a:p>
        <a:p>
          <a:r>
            <a:rPr lang="ru-RU" sz="3200" dirty="0"/>
            <a:t>Цель</a:t>
          </a:r>
          <a:r>
            <a:rPr lang="en-US" sz="3200" dirty="0"/>
            <a:t>:</a:t>
          </a:r>
          <a:r>
            <a:rPr lang="ru-RU" sz="3200" dirty="0"/>
            <a:t> написать своё </a:t>
          </a:r>
          <a:r>
            <a:rPr lang="en-US" sz="3200" dirty="0"/>
            <a:t>web</a:t>
          </a:r>
          <a:r>
            <a:rPr lang="ru-RU" sz="3200" dirty="0"/>
            <a:t> приложение</a:t>
          </a:r>
          <a:r>
            <a:rPr lang="en-US" sz="3200" dirty="0"/>
            <a:t>.</a:t>
          </a:r>
        </a:p>
      </dgm:t>
    </dgm:pt>
    <dgm:pt modelId="{236B3520-98D1-444A-969B-30828BC18D02}" type="parTrans" cxnId="{0FB25117-5919-4CF1-947C-69386049BEBF}">
      <dgm:prSet/>
      <dgm:spPr/>
      <dgm:t>
        <a:bodyPr/>
        <a:lstStyle/>
        <a:p>
          <a:endParaRPr lang="en-US"/>
        </a:p>
      </dgm:t>
    </dgm:pt>
    <dgm:pt modelId="{E9FDD295-D1AB-469E-9E7F-D45DCE8ACE2A}" type="sibTrans" cxnId="{0FB25117-5919-4CF1-947C-69386049BEBF}">
      <dgm:prSet/>
      <dgm:spPr/>
      <dgm:t>
        <a:bodyPr/>
        <a:lstStyle/>
        <a:p>
          <a:endParaRPr lang="en-US"/>
        </a:p>
      </dgm:t>
    </dgm:pt>
    <dgm:pt modelId="{43C4F003-B0EB-4247-9A7A-E473B379E07F}" type="pres">
      <dgm:prSet presAssocID="{A8451327-71FE-435D-8F93-185F9FF452DD}" presName="vert0" presStyleCnt="0">
        <dgm:presLayoutVars>
          <dgm:dir/>
          <dgm:animOne val="branch"/>
          <dgm:animLvl val="lvl"/>
        </dgm:presLayoutVars>
      </dgm:prSet>
      <dgm:spPr/>
    </dgm:pt>
    <dgm:pt modelId="{DF5F4434-52CD-41BC-AA07-DCC0D48D2170}" type="pres">
      <dgm:prSet presAssocID="{C9895F18-3135-4F11-AB74-28C6C388247B}" presName="thickLine" presStyleLbl="alignNode1" presStyleIdx="0" presStyleCnt="2"/>
      <dgm:spPr/>
    </dgm:pt>
    <dgm:pt modelId="{9ECB5094-AF40-440F-8B08-621216180785}" type="pres">
      <dgm:prSet presAssocID="{C9895F18-3135-4F11-AB74-28C6C388247B}" presName="horz1" presStyleCnt="0"/>
      <dgm:spPr/>
    </dgm:pt>
    <dgm:pt modelId="{0E780B35-ABFE-41BA-AFE7-CCF2DF42AC6E}" type="pres">
      <dgm:prSet presAssocID="{C9895F18-3135-4F11-AB74-28C6C388247B}" presName="tx1" presStyleLbl="revTx" presStyleIdx="0" presStyleCnt="2"/>
      <dgm:spPr/>
    </dgm:pt>
    <dgm:pt modelId="{4DA00409-6D74-45DB-AE7D-894D143A1507}" type="pres">
      <dgm:prSet presAssocID="{C9895F18-3135-4F11-AB74-28C6C388247B}" presName="vert1" presStyleCnt="0"/>
      <dgm:spPr/>
    </dgm:pt>
    <dgm:pt modelId="{2E3FB636-6D38-494F-84CB-0F6B51410670}" type="pres">
      <dgm:prSet presAssocID="{26918E78-74AB-4328-9B55-F6D2691DC68C}" presName="thickLine" presStyleLbl="alignNode1" presStyleIdx="1" presStyleCnt="2"/>
      <dgm:spPr/>
    </dgm:pt>
    <dgm:pt modelId="{3E35C5FC-07BA-4953-A89B-5B45D3CEA5F9}" type="pres">
      <dgm:prSet presAssocID="{26918E78-74AB-4328-9B55-F6D2691DC68C}" presName="horz1" presStyleCnt="0"/>
      <dgm:spPr/>
    </dgm:pt>
    <dgm:pt modelId="{56FA8D42-0F91-4DEB-B6BC-C9DB269D7F22}" type="pres">
      <dgm:prSet presAssocID="{26918E78-74AB-4328-9B55-F6D2691DC68C}" presName="tx1" presStyleLbl="revTx" presStyleIdx="1" presStyleCnt="2"/>
      <dgm:spPr/>
    </dgm:pt>
    <dgm:pt modelId="{1D1BA4D5-009C-4D52-B54B-4366D2CF92D0}" type="pres">
      <dgm:prSet presAssocID="{26918E78-74AB-4328-9B55-F6D2691DC68C}" presName="vert1" presStyleCnt="0"/>
      <dgm:spPr/>
    </dgm:pt>
  </dgm:ptLst>
  <dgm:cxnLst>
    <dgm:cxn modelId="{71553C15-3FAF-4DF0-A2EA-2D614A897378}" srcId="{A8451327-71FE-435D-8F93-185F9FF452DD}" destId="{C9895F18-3135-4F11-AB74-28C6C388247B}" srcOrd="0" destOrd="0" parTransId="{A8EF0F59-1A7F-43E0-ABF6-02225BFAD711}" sibTransId="{68126BA6-ED0C-415F-BF38-2B5E5D22F542}"/>
    <dgm:cxn modelId="{0FB25117-5919-4CF1-947C-69386049BEBF}" srcId="{A8451327-71FE-435D-8F93-185F9FF452DD}" destId="{26918E78-74AB-4328-9B55-F6D2691DC68C}" srcOrd="1" destOrd="0" parTransId="{236B3520-98D1-444A-969B-30828BC18D02}" sibTransId="{E9FDD295-D1AB-469E-9E7F-D45DCE8ACE2A}"/>
    <dgm:cxn modelId="{F4B3922B-1633-42F3-ADA4-B64562BA8560}" type="presOf" srcId="{A8451327-71FE-435D-8F93-185F9FF452DD}" destId="{43C4F003-B0EB-4247-9A7A-E473B379E07F}" srcOrd="0" destOrd="0" presId="urn:microsoft.com/office/officeart/2008/layout/LinedList"/>
    <dgm:cxn modelId="{25F0699A-7563-4991-AA8D-3ACF5AD17675}" type="presOf" srcId="{C9895F18-3135-4F11-AB74-28C6C388247B}" destId="{0E780B35-ABFE-41BA-AFE7-CCF2DF42AC6E}" srcOrd="0" destOrd="0" presId="urn:microsoft.com/office/officeart/2008/layout/LinedList"/>
    <dgm:cxn modelId="{4748E9CA-4261-43B6-9627-009A739E7350}" type="presOf" srcId="{26918E78-74AB-4328-9B55-F6D2691DC68C}" destId="{56FA8D42-0F91-4DEB-B6BC-C9DB269D7F22}" srcOrd="0" destOrd="0" presId="urn:microsoft.com/office/officeart/2008/layout/LinedList"/>
    <dgm:cxn modelId="{FDA621B9-221A-4EA2-9EC8-CC6A56CDBAC7}" type="presParOf" srcId="{43C4F003-B0EB-4247-9A7A-E473B379E07F}" destId="{DF5F4434-52CD-41BC-AA07-DCC0D48D2170}" srcOrd="0" destOrd="0" presId="urn:microsoft.com/office/officeart/2008/layout/LinedList"/>
    <dgm:cxn modelId="{927094A3-FAB3-454A-8FC0-1420286F8826}" type="presParOf" srcId="{43C4F003-B0EB-4247-9A7A-E473B379E07F}" destId="{9ECB5094-AF40-440F-8B08-621216180785}" srcOrd="1" destOrd="0" presId="urn:microsoft.com/office/officeart/2008/layout/LinedList"/>
    <dgm:cxn modelId="{C2BDD6AA-24B2-473F-9138-85A15577DDB9}" type="presParOf" srcId="{9ECB5094-AF40-440F-8B08-621216180785}" destId="{0E780B35-ABFE-41BA-AFE7-CCF2DF42AC6E}" srcOrd="0" destOrd="0" presId="urn:microsoft.com/office/officeart/2008/layout/LinedList"/>
    <dgm:cxn modelId="{6838FF0F-CBDE-411C-8C3D-7640694927F6}" type="presParOf" srcId="{9ECB5094-AF40-440F-8B08-621216180785}" destId="{4DA00409-6D74-45DB-AE7D-894D143A1507}" srcOrd="1" destOrd="0" presId="urn:microsoft.com/office/officeart/2008/layout/LinedList"/>
    <dgm:cxn modelId="{0BDC131F-2C5A-4352-87CE-0F1D7CCD723F}" type="presParOf" srcId="{43C4F003-B0EB-4247-9A7A-E473B379E07F}" destId="{2E3FB636-6D38-494F-84CB-0F6B51410670}" srcOrd="2" destOrd="0" presId="urn:microsoft.com/office/officeart/2008/layout/LinedList"/>
    <dgm:cxn modelId="{1D3FF7BA-E0A7-41CD-9C9F-7B4292B52038}" type="presParOf" srcId="{43C4F003-B0EB-4247-9A7A-E473B379E07F}" destId="{3E35C5FC-07BA-4953-A89B-5B45D3CEA5F9}" srcOrd="3" destOrd="0" presId="urn:microsoft.com/office/officeart/2008/layout/LinedList"/>
    <dgm:cxn modelId="{A4C6B56D-17E0-4856-ACF0-2E815CCD36B9}" type="presParOf" srcId="{3E35C5FC-07BA-4953-A89B-5B45D3CEA5F9}" destId="{56FA8D42-0F91-4DEB-B6BC-C9DB269D7F22}" srcOrd="0" destOrd="0" presId="urn:microsoft.com/office/officeart/2008/layout/LinedList"/>
    <dgm:cxn modelId="{58E12328-9265-4024-9BF5-AABF9965FEE0}" type="presParOf" srcId="{3E35C5FC-07BA-4953-A89B-5B45D3CEA5F9}" destId="{1D1BA4D5-009C-4D52-B54B-4366D2CF92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F4434-52CD-41BC-AA07-DCC0D48D2170}">
      <dsp:nvSpPr>
        <dsp:cNvPr id="0" name=""/>
        <dsp:cNvSpPr/>
      </dsp:nvSpPr>
      <dsp:spPr>
        <a:xfrm>
          <a:off x="0" y="0"/>
          <a:ext cx="92589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0B35-ABFE-41BA-AFE7-CCF2DF42AC6E}">
      <dsp:nvSpPr>
        <dsp:cNvPr id="0" name=""/>
        <dsp:cNvSpPr/>
      </dsp:nvSpPr>
      <dsp:spPr>
        <a:xfrm>
          <a:off x="0" y="0"/>
          <a:ext cx="9258941" cy="2972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Проблема</a:t>
          </a:r>
          <a:r>
            <a:rPr lang="en-US" sz="2800" kern="1200" dirty="0"/>
            <a:t>:</a:t>
          </a:r>
          <a:r>
            <a:rPr lang="ru-RU" sz="2800" kern="1200" dirty="0"/>
            <a:t>Мне было скучно повторять </a:t>
          </a:r>
          <a:r>
            <a:rPr lang="ru-RU" sz="2800" kern="1200" dirty="0" err="1"/>
            <a:t>пройденое</a:t>
          </a:r>
          <a:r>
            <a:rPr lang="ru-RU" sz="2800" kern="1200" dirty="0"/>
            <a:t> на </a:t>
          </a:r>
          <a:r>
            <a:rPr lang="en-US" sz="2800" kern="1200" dirty="0"/>
            <a:t>web</a:t>
          </a:r>
          <a:r>
            <a:rPr lang="ru-RU" sz="2800" kern="1200" dirty="0"/>
            <a:t> разработке и хотелось применить свои навыки –разработать </a:t>
          </a:r>
          <a:r>
            <a:rPr lang="en-US" sz="2800" kern="1200" dirty="0"/>
            <a:t>web </a:t>
          </a:r>
          <a:r>
            <a:rPr lang="ru-RU" sz="2800" kern="1200" dirty="0"/>
            <a:t>приложение</a:t>
          </a:r>
          <a:r>
            <a:rPr lang="en-US" sz="2800" kern="1200" dirty="0"/>
            <a:t>.</a:t>
          </a:r>
          <a:endParaRPr lang="ru-RU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Гипотеза</a:t>
          </a:r>
          <a:r>
            <a:rPr lang="en-US" sz="2800" kern="1200" dirty="0"/>
            <a:t>: </a:t>
          </a:r>
          <a:r>
            <a:rPr lang="ru-RU" sz="2800" kern="1200" dirty="0"/>
            <a:t>Я думаю у меня получится сделать </a:t>
          </a:r>
          <a:r>
            <a:rPr lang="en-US" sz="2800" kern="1200" dirty="0"/>
            <a:t>web</a:t>
          </a:r>
          <a:r>
            <a:rPr lang="ru-RU" sz="2800" kern="1200" dirty="0"/>
            <a:t> приложение</a:t>
          </a:r>
          <a:r>
            <a:rPr lang="en-US" sz="2800" kern="1200" dirty="0"/>
            <a:t>.</a:t>
          </a:r>
        </a:p>
      </dsp:txBody>
      <dsp:txXfrm>
        <a:off x="0" y="0"/>
        <a:ext cx="9258941" cy="2972172"/>
      </dsp:txXfrm>
    </dsp:sp>
    <dsp:sp modelId="{2E3FB636-6D38-494F-84CB-0F6B51410670}">
      <dsp:nvSpPr>
        <dsp:cNvPr id="0" name=""/>
        <dsp:cNvSpPr/>
      </dsp:nvSpPr>
      <dsp:spPr>
        <a:xfrm>
          <a:off x="0" y="2972172"/>
          <a:ext cx="925894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A8D42-0F91-4DEB-B6BC-C9DB269D7F22}">
      <dsp:nvSpPr>
        <dsp:cNvPr id="0" name=""/>
        <dsp:cNvSpPr/>
      </dsp:nvSpPr>
      <dsp:spPr>
        <a:xfrm>
          <a:off x="0" y="2972172"/>
          <a:ext cx="9258941" cy="2972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Задачи</a:t>
          </a:r>
          <a:r>
            <a:rPr lang="en-US" sz="3200" kern="1200" dirty="0"/>
            <a:t>:</a:t>
          </a:r>
          <a:r>
            <a:rPr lang="ru-RU" sz="3200" kern="1200" dirty="0"/>
            <a:t>Сделать своё </a:t>
          </a:r>
          <a:r>
            <a:rPr lang="en-US" sz="3200" kern="1200" dirty="0"/>
            <a:t>web</a:t>
          </a:r>
          <a:r>
            <a:rPr lang="ru-RU" sz="3200" kern="1200" dirty="0"/>
            <a:t> приложение</a:t>
          </a:r>
          <a:r>
            <a:rPr lang="en-US" sz="3200" kern="1200" dirty="0"/>
            <a:t>.</a:t>
          </a:r>
          <a:r>
            <a:rPr lang="ru-RU" sz="3200" kern="1200" dirty="0"/>
            <a:t>Изучить работу </a:t>
          </a:r>
          <a:r>
            <a:rPr lang="en-US" sz="3200" kern="1200" dirty="0"/>
            <a:t>web</a:t>
          </a:r>
          <a:r>
            <a:rPr lang="ru-RU" sz="3200" kern="1200" dirty="0"/>
            <a:t> приложений</a:t>
          </a:r>
          <a:r>
            <a:rPr lang="en-US" sz="3200" kern="1200" dirty="0"/>
            <a:t>.</a:t>
          </a:r>
          <a:endParaRPr lang="ru-RU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Цель</a:t>
          </a:r>
          <a:r>
            <a:rPr lang="en-US" sz="3200" kern="1200" dirty="0"/>
            <a:t>:</a:t>
          </a:r>
          <a:r>
            <a:rPr lang="ru-RU" sz="3200" kern="1200" dirty="0"/>
            <a:t> написать своё </a:t>
          </a:r>
          <a:r>
            <a:rPr lang="en-US" sz="3200" kern="1200" dirty="0"/>
            <a:t>web</a:t>
          </a:r>
          <a:r>
            <a:rPr lang="ru-RU" sz="3200" kern="1200" dirty="0"/>
            <a:t> приложение</a:t>
          </a:r>
          <a:r>
            <a:rPr lang="en-US" sz="3200" kern="1200" dirty="0"/>
            <a:t>.</a:t>
          </a:r>
        </a:p>
      </dsp:txBody>
      <dsp:txXfrm>
        <a:off x="0" y="2972172"/>
        <a:ext cx="9258941" cy="2972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7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9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Изображение выглядит как микрофон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246C53B5-E32B-4EF7-B35B-29212F5FB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" b="1394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FB77B-0D25-4580-8183-E825528F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ru-RU" sz="4000"/>
              <a:t>Сайт для продажи и обмена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5EA947-F543-430F-96E0-53EFF6AD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Выполнил ученик 4в класса Киршин Михаил.</a:t>
            </a:r>
          </a:p>
        </p:txBody>
      </p:sp>
    </p:spTree>
    <p:extLst>
      <p:ext uri="{BB962C8B-B14F-4D97-AF65-F5344CB8AC3E}">
        <p14:creationId xmlns:p14="http://schemas.microsoft.com/office/powerpoint/2010/main" val="30830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3CF3C7B-6515-4E6B-98BF-E6C981D56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492701"/>
              </p:ext>
            </p:extLst>
          </p:nvPr>
        </p:nvGraphicFramePr>
        <p:xfrm>
          <a:off x="1129396" y="329938"/>
          <a:ext cx="9258941" cy="5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47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6F4E6DC-98E2-48D4-BD4C-98F0FDDAB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963859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90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A7D879-674E-4823-9CA1-EA8DA952E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875072"/>
              </p:ext>
            </p:extLst>
          </p:nvPr>
        </p:nvGraphicFramePr>
        <p:xfrm>
          <a:off x="838200" y="782638"/>
          <a:ext cx="10515600" cy="538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36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AE698-16DD-498D-ACF7-BBE43118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</a:t>
            </a:r>
            <a:r>
              <a:rPr lang="en-US" dirty="0"/>
              <a:t> web</a:t>
            </a:r>
            <a:r>
              <a:rPr lang="ru-RU" dirty="0"/>
              <a:t> приложения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F59FF-7858-4B1F-AC94-879D82DE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dirty="0">
                <a:solidFill>
                  <a:srgbClr val="5C6065"/>
                </a:solidFill>
                <a:effectLst/>
                <a:latin typeface="Georgia" panose="02040502050405020303" pitchFamily="18" charset="0"/>
              </a:rPr>
              <a:t>Веб-приложение — это любой сайт с элементами интерактива. Это значит, что посетитель может взаимодействовать с материалом, функциями: нажимать кнопки, заполнять формы, запрашивать прайс, совершать покупки.</a:t>
            </a:r>
          </a:p>
          <a:p>
            <a:r>
              <a:rPr lang="ru-RU" sz="1400" b="1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ru-RU" sz="2000" b="1" i="0" dirty="0">
                <a:solidFill>
                  <a:srgbClr val="333333"/>
                </a:solidFill>
                <a:effectLst/>
                <a:latin typeface="YS Text"/>
              </a:rPr>
              <a:t>Прайс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YS Text"/>
              </a:rPr>
              <a:t>-лист — документ, в котором 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YS Text"/>
              </a:rPr>
              <a:t>уточняется перечень продукции или услуг, предлагаемых компанией, их стоимость, технические характеристики и другие особенности. Разрабатывается продавцом товаров и услуг с целью отправки потенциальным покупателям.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766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31D96-2082-4AEF-84EA-E389656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Вывод.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8D728-A329-4136-96CF-E83EB6B4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314639"/>
            <a:ext cx="914400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/>
              <a:t>Моя гипотеза подтвердилась-у меня получилось сделать web приложение.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C34DA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6139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9"/>
      </a:accent1>
      <a:accent2>
        <a:srgbClr val="9A3BB1"/>
      </a:accent2>
      <a:accent3>
        <a:srgbClr val="7B4DC3"/>
      </a:accent3>
      <a:accent4>
        <a:srgbClr val="4145B4"/>
      </a:accent4>
      <a:accent5>
        <a:srgbClr val="4D81C3"/>
      </a:accent5>
      <a:accent6>
        <a:srgbClr val="3BA1B1"/>
      </a:accent6>
      <a:hlink>
        <a:srgbClr val="3F63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158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Elephant</vt:lpstr>
      <vt:lpstr>Georgia</vt:lpstr>
      <vt:lpstr>YS Text</vt:lpstr>
      <vt:lpstr>BrushVTI</vt:lpstr>
      <vt:lpstr>Сайт для продажи и обмена</vt:lpstr>
      <vt:lpstr>Презентация PowerPoint</vt:lpstr>
      <vt:lpstr>Презентация PowerPoint</vt:lpstr>
      <vt:lpstr>Презентация PowerPoint</vt:lpstr>
      <vt:lpstr>Как работают web приложения.</vt:lpstr>
      <vt:lpstr>Вывод.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Киршин</dc:creator>
  <cp:lastModifiedBy>Михаил Киршин</cp:lastModifiedBy>
  <cp:revision>4</cp:revision>
  <dcterms:created xsi:type="dcterms:W3CDTF">2022-01-09T12:54:56Z</dcterms:created>
  <dcterms:modified xsi:type="dcterms:W3CDTF">2022-01-30T05:39:02Z</dcterms:modified>
</cp:coreProperties>
</file>