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3"/>
  </p:notesMasterIdLst>
  <p:sldIdLst>
    <p:sldId id="256" r:id="rId2"/>
    <p:sldId id="312" r:id="rId3"/>
    <p:sldId id="257" r:id="rId4"/>
    <p:sldId id="258" r:id="rId5"/>
    <p:sldId id="313" r:id="rId6"/>
    <p:sldId id="260" r:id="rId7"/>
    <p:sldId id="314" r:id="rId8"/>
    <p:sldId id="259" r:id="rId9"/>
    <p:sldId id="261" r:id="rId10"/>
    <p:sldId id="262" r:id="rId11"/>
    <p:sldId id="263" r:id="rId12"/>
  </p:sldIdLst>
  <p:sldSz cx="9144000" cy="5143500" type="screen16x9"/>
  <p:notesSz cx="6858000" cy="9144000"/>
  <p:embeddedFontLst>
    <p:embeddedFont>
      <p:font typeface="Anaheim" panose="020B0604020202020204" charset="0"/>
      <p:regular r:id="rId14"/>
    </p:embeddedFont>
    <p:embeddedFont>
      <p:font typeface="Bebas Neue" panose="020B0606020202050201" pitchFamily="34" charset="0"/>
      <p:regular r:id="rId15"/>
    </p:embeddedFont>
    <p:embeddedFont>
      <p:font typeface="Cabin" panose="020B0604020202020204" charset="0"/>
      <p:regular r:id="rId16"/>
      <p:bold r:id="rId17"/>
      <p:italic r:id="rId18"/>
      <p:boldItalic r:id="rId19"/>
    </p:embeddedFont>
    <p:embeddedFont>
      <p:font typeface="Ink Free" panose="03080402000500000000" pitchFamily="66" charset="0"/>
      <p:regular r:id="rId20"/>
    </p:embeddedFont>
    <p:embeddedFont>
      <p:font typeface="Nunito" pitchFamily="2" charset="0"/>
      <p:regular r:id="rId21"/>
      <p:bold r:id="rId22"/>
      <p:italic r:id="rId23"/>
      <p:boldItalic r:id="rId24"/>
    </p:embeddedFont>
    <p:embeddedFont>
      <p:font typeface="Nunito Light" pitchFamily="2" charset="0"/>
      <p:regular r:id="rId25"/>
      <p:italic r:id="rId26"/>
    </p:embeddedFont>
    <p:embeddedFont>
      <p:font typeface="Open Sans" panose="020B0606030504020204" pitchFamily="34" charset="0"/>
      <p:regular r:id="rId27"/>
      <p:bold r:id="rId28"/>
      <p:italic r:id="rId29"/>
      <p:boldItalic r:id="rId30"/>
    </p:embeddedFont>
    <p:embeddedFont>
      <p:font typeface="Open Sans Light" panose="020B0306030504020204" pitchFamily="34"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1A8382-6BD0-4FC4-BE7A-A62B55F6BBCC}">
  <a:tblStyle styleId="{AD1A8382-6BD0-4FC4-BE7A-A62B55F6BB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C87EEA5-2BF8-44C9-AE84-B32D52A1D9A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1E9E32-BA0A-4254-8196-E3BCC6378BF0}"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447" autoAdjust="0"/>
  </p:normalViewPr>
  <p:slideViewPr>
    <p:cSldViewPr snapToGrid="0">
      <p:cViewPr varScale="1">
        <p:scale>
          <a:sx n="84" d="100"/>
          <a:sy n="84" d="100"/>
        </p:scale>
        <p:origin x="117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1:11:26.590"/>
    </inkml:context>
    <inkml:brush xml:id="br0">
      <inkml:brushProperty name="width" value="0.1" units="cm"/>
      <inkml:brushProperty name="height" value="0.1" units="cm"/>
    </inkml:brush>
  </inkml:definitions>
  <inkml:trace contextRef="#ctx0" brushRef="#br0">28 13 24575,'-1'0'0,"1"0"0,-1 0 0,1 0 0,-1 0 0,0 0 0,1 0 0,-1 0 0,1 0 0,-1 0 0,1 0 0,-1 0 0,1 0 0,-1-1 0,1 1 0,-1 0 0,1 0 0,-1 0 0,1-1 0,-1 1 0,1 0 0,0-1 0,-1 1 0,1 0 0,-1-1 0,1 0 0,14-2 0,27-1 0,-29 3 0,28 1 0,-39 0 0,1 0 0,-1 0 0,1 1 0,-1-1 0,0 0 0,1 1 0,-1-1 0,1 0 0,-1 1 0,0 0 0,1-1 0,-1 1 0,0 0 0,0 0 0,0 0 0,1-1 0,-1 1 0,0 0 0,0 1 0,0-1 0,1 1 0,-2-1 0,0 0 0,0-1 0,1 1 0,-1 0 0,0-1 0,0 1 0,0 0 0,0-1 0,0 1 0,0 0 0,0-1 0,0 1 0,0 0 0,0-1 0,0 1 0,-1 0 0,1-1 0,0 1 0,0-1 0,0 1 0,-1 0 0,1-1 0,-1 1 0,1-1 0,0 1 0,-2 0 0,1 1 0,-1-1 0,1 0 0,-1 0 0,0 0 0,1 0 0,-1 0 0,0 0 0,0 0 0,-3 1 0,3-2 0,0 1 0,-1 0 0,1-1 0,0 1 0,-1-1 0,1 0 0,0 0 0,-1 0 0,1 0 0,-1 0 0,1 0 0,0-1 0,-1 1 0,1-1 0,0 1 0,-5-3 0,7 3 0,0 0 0,0 0 0,-1 0 0,1-1 0,0 1 0,0 0 0,0 0 0,-1 0 0,1-1 0,0 1 0,0 0 0,0 0 0,-1 0 0,1-1 0,0 1 0,0 0 0,0 0 0,0-1 0,0 1 0,0 0 0,0 0 0,0-1 0,0 1 0,0 0 0,0-1 0,0 1 0,0 0 0,0 0 0,0-1 0,0 1 0,0 0 0,0 0 0,0-1 0,0 1 0,0 0 0,0-1 0,1 1 0,10-6 0,16 2 0,-26 4 0,1 0 0,-1 0 0,1 0 0,-1 0 0,1 0 0,-1 0 0,1 0 0,-1 1 0,1-1 0,-1 1 0,1-1 0,-1 1 0,0-1 0,1 1 0,-1 0 0,0 0 0,1 0 0,-1 0 0,0 0 0,0 0 0,0 0 0,0 0 0,0 0 0,0 0 0,0 0 0,0 1 0,-1-1 0,1 0 0,0 1 0,0 1 0,-1-1 0,1 0 0,-1 0 0,0-1 0,0 1 0,0 0 0,0 0 0,0 0 0,-1 0 0,1 0 0,0-1 0,-1 1 0,0 0 0,1 0 0,-1-1 0,0 1 0,0 0 0,0-1 0,0 1 0,0-1 0,0 1 0,0-1 0,0 1 0,-1-1 0,-2 2 0,2-1 0,0 0 0,-1-1 0,1 1 0,0-1 0,-1 1 0,1-1 0,-1 0 0,0 0 0,1 0 0,-1-1 0,0 1 0,0-1 0,1 1 0,-1-1 0,0 0 0,0 0 0,0 0 0,-4-1 0,5 1 0,0-1 0,1 0 0,0 1 0,-1-1 0,1 0 0,-1 0 0,1 0 0,0 0 0,0 0 0,-1 0 0,1 0 0,0 0 0,0-1 0,0 1 0,0 0 0,1-1 0,-1 1 0,0-1 0,0 1 0,1 0 0,-1-1 0,1 0 0,-1 1 0,1-1 0,0 1 0,0-1 0,0 0 0,-1 1 0,2-1 0,-1 1 0,0-1 0,1-3 0,-1 3 0,0 1 0,1-1 0,-1 0 0,1 0 0,-1 0 0,1 1 0,0-1 0,0 0 0,0 1 0,0-1 0,0 1 0,0-1 0,0 1 0,0-1 0,1 1 0,-1 0 0,1 0 0,-1-1 0,1 1 0,-1 0 0,1 0 0,-1 1 0,1-1 0,0 0 0,0 0 0,-1 1 0,1-1 0,0 1 0,0 0 0,0-1 0,0 1 0,3 0 0,-3 0 0,0 0 0,0 0 0,1 0 0,-1 1 0,0-1 0,0 0 0,0 1 0,0 0 0,0-1 0,0 1 0,0 0 0,0 0 0,0 0 0,0 0 0,0 0 0,-1 1 0,1-1 0,0 1 0,-1-1 0,1 1 0,-1-1 0,0 1 0,1 0 0,-1 0 0,0 0 0,0-1 0,0 1 0,0 3 0,0-4 0,0 1 0,-1-1 0,1 0 0,-1 1 0,1-1 0,-1 1 0,0-1 0,0 1 0,0-1 0,0 1 0,0-1 0,0 1 0,0-1 0,0 1 0,0-1 0,-1 1 0,1-1 0,-1 0 0,1 1 0,-1-1 0,1 1 0,-1-1 0,0 0 0,0 0 0,0 1 0,0-1 0,0 0 0,0 0 0,0 0 0,0 0 0,0 0 0,0 0 0,0 0 0,-1-1 0,1 1 0,0 0 0,-1-1 0,1 1 0,0-1 0,-3 1 0,-5 1 0,0-1 0,0 0 0,0-1 0,-1 0 0,-13-2 0,-2 0 0,23 2 0,0 0 0,0 0 0,0-1 0,0 1 0,0-1 0,1 1 0,-1-1 0,0 0 0,0 1 0,0-1 0,1 0 0,-1 0 0,1-1 0,-1 1 0,0 0 0,1-1 0,-2-1 0,2 2 0,1 0 0,-1 0 0,0 0 0,1 1 0,-1-1 0,1 0 0,0 0 0,-1 0 0,1 0 0,0 0 0,0 0 0,-1 0 0,1-1 0,0 1 0,0 0 0,0 0 0,0 0 0,0 0 0,1 0 0,-1 0 0,0 0 0,0 0 0,1 0 0,-1 0 0,1 0 0,-1 0 0,1 0 0,-1 0 0,1 1 0,-1-1 0,1 0 0,0 0 0,-1 0 0,2 0 0,2-2-64,-1 1-1,1 0 0,0 0 0,0 1 1,0-1-1,0 1 0,0 0 0,0 0 1,0 0-1,5 0 0,-5 0-588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1:11:33.931"/>
    </inkml:context>
    <inkml:brush xml:id="br0">
      <inkml:brushProperty name="width" value="0.1" units="cm"/>
      <inkml:brushProperty name="height" value="0.1" units="cm"/>
    </inkml:brush>
  </inkml:definitions>
  <inkml:trace contextRef="#ctx0" brushRef="#br0">62 42 24575,'0'-3'0,"-1"0"0,1 1 0,-1-1 0,1 0 0,-1 0 0,0 0 0,0 0 0,0 1 0,0-1 0,-2-3 0,2 6 0,1-1 0,-1 1 0,1-1 0,0 1 0,-1-1 0,1 1 0,-1-1 0,1 1 0,-1-1 0,0 1 0,1-1 0,-1 1 0,1 0 0,-1 0 0,0-1 0,1 1 0,-1 0 0,0 0 0,1-1 0,-1 1 0,0 0 0,1 0 0,-1 0 0,0 0 0,1 0 0,-1 0 0,0 0 0,1 0 0,-1 1 0,0-1 0,1 0 0,-1 0 0,0 1 0,1-1 0,-1 0 0,0 1 0,1-1 0,-1 0 0,1 1 0,-1-1 0,1 1 0,-1-1 0,1 1 0,-1-1 0,1 1 0,0-1 0,-1 1 0,1-1 0,-1 2 0,-2 1 0,1 1 0,0-1 0,-1 1 0,1-1 0,0 1 0,1 0 0,-1 0 0,1 0 0,0 0 0,0 0 0,-1 7 0,2-10 0,-1 0 0,1 0 0,0 0 0,0 0 0,1 1 0,-1-1 0,0 0 0,0 0 0,1 0 0,-1 0 0,0 1 0,1-1 0,-1 0 0,1 0 0,0 0 0,-1 0 0,1 0 0,0 0 0,-1-1 0,1 1 0,0 0 0,0 0 0,0 0 0,0-1 0,0 1 0,0 0 0,0-1 0,0 1 0,0-1 0,0 1 0,0-1 0,0 0 0,1 1 0,-1-1 0,0 0 0,0 0 0,0 0 0,0 0 0,1 0 0,-1 0 0,0 0 0,0 0 0,2-1 0,-2 1-40,1 0 0,-1 0 0,1-1 0,-1 1-1,0-1 1,0 1 0,1-1 0,-1 0 0,0 1 0,0-1 0,1 0-1,-1 0 1,0 0 0,0 0 0,0 0 0,0 0 0,0 0-1,-1 0 1,1 0 0,0 0 0,0-1 0,-1 1 0,1 0 0,-1 0-1,1-1 1,-1 1 0,1 0 0,-1-1 0,0 1 0,0-1-1,0 1 1,0 0 0,0-3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1:12:27.512"/>
    </inkml:context>
    <inkml:brush xml:id="br0">
      <inkml:brushProperty name="width" value="0.1" units="cm"/>
      <inkml:brushProperty name="height" value="0.1" units="cm"/>
    </inkml:brush>
  </inkml:definitions>
  <inkml:trace contextRef="#ctx0" brushRef="#br0">0 0 24575,'4'0'0,"4"0"0,5 0 0,-4 4 0,-6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0T03:40:27.107"/>
    </inkml:context>
    <inkml:brush xml:id="br0">
      <inkml:brushProperty name="width" value="0.1" units="cm"/>
      <inkml:brushProperty name="height" value="0.1" units="cm"/>
    </inkml:brush>
  </inkml:definitions>
  <inkml:trace contextRef="#ctx0" brushRef="#br0">28 13 24575,'-1'0'0,"1"0"0,-1 0 0,1 0 0,-1 0 0,0 0 0,1 0 0,-1 0 0,1 0 0,-1 0 0,1 0 0,-1 0 0,1 0 0,-1-1 0,1 1 0,-1 0 0,1 0 0,-1 0 0,1-1 0,-1 1 0,1 0 0,0-1 0,-1 1 0,1 0 0,-1-1 0,1 0 0,14-2 0,27-1 0,-29 3 0,28 1 0,-39 0 0,1 0 0,-1 0 0,1 1 0,-1-1 0,0 0 0,1 1 0,-1-1 0,1 0 0,-1 1 0,0 0 0,1-1 0,-1 1 0,0 0 0,0 0 0,0 0 0,1-1 0,-1 1 0,0 0 0,0 1 0,0-1 0,1 1 0,-2-1 0,0 0 0,0-1 0,1 1 0,-1 0 0,0-1 0,0 1 0,0 0 0,0-1 0,0 1 0,0 0 0,0-1 0,0 1 0,0 0 0,0-1 0,0 1 0,-1 0 0,1-1 0,0 1 0,0-1 0,0 1 0,-1 0 0,1-1 0,-1 1 0,1-1 0,0 1 0,-2 0 0,1 1 0,-1-1 0,1 0 0,-1 0 0,0 0 0,1 0 0,-1 0 0,0 0 0,0 0 0,-3 1 0,3-2 0,0 1 0,-1 0 0,1-1 0,0 1 0,-1-1 0,1 0 0,0 0 0,-1 0 0,1 0 0,-1 0 0,1 0 0,0-1 0,-1 1 0,1-1 0,0 1 0,-5-3 0,7 3 0,0 0 0,0 0 0,-1 0 0,1-1 0,0 1 0,0 0 0,0 0 0,-1 0 0,1-1 0,0 1 0,0 0 0,0 0 0,-1 0 0,1-1 0,0 1 0,0 0 0,0 0 0,0-1 0,0 1 0,0 0 0,0 0 0,0-1 0,0 1 0,0 0 0,0-1 0,0 1 0,0 0 0,0 0 0,0-1 0,0 1 0,0 0 0,0 0 0,0-1 0,0 1 0,0 0 0,0-1 0,1 1 0,10-6 0,16 2 0,-26 4 0,1 0 0,-1 0 0,1 0 0,-1 0 0,1 0 0,-1 0 0,1 0 0,-1 1 0,1-1 0,-1 1 0,1-1 0,-1 1 0,0-1 0,1 1 0,-1 0 0,0 0 0,1 0 0,-1 0 0,0 0 0,0 0 0,0 0 0,0 0 0,0 0 0,0 0 0,0 0 0,0 1 0,-1-1 0,1 0 0,0 1 0,0 1 0,-1-1 0,1 0 0,-1 0 0,0-1 0,0 1 0,0 0 0,0 0 0,0 0 0,-1 0 0,1 0 0,0-1 0,-1 1 0,0 0 0,1 0 0,-1-1 0,0 1 0,0 0 0,0-1 0,0 1 0,0-1 0,0 1 0,0-1 0,0 1 0,-1-1 0,-2 2 0,2-1 0,0 0 0,-1-1 0,1 1 0,0-1 0,-1 1 0,1-1 0,-1 0 0,0 0 0,1 0 0,-1-1 0,0 1 0,0-1 0,1 1 0,-1-1 0,0 0 0,0 0 0,0 0 0,-4-1 0,5 1 0,0-1 0,1 0 0,0 1 0,-1-1 0,1 0 0,-1 0 0,1 0 0,0 0 0,0 0 0,-1 0 0,1 0 0,0 0 0,0-1 0,0 1 0,0 0 0,1-1 0,-1 1 0,0-1 0,0 1 0,1 0 0,-1-1 0,1 0 0,-1 1 0,1-1 0,0 1 0,0-1 0,0 0 0,-1 1 0,2-1 0,-1 1 0,0-1 0,1-3 0,-1 3 0,0 1 0,1-1 0,-1 0 0,1 0 0,-1 0 0,1 1 0,0-1 0,0 0 0,0 1 0,0-1 0,0 1 0,0-1 0,0 1 0,0-1 0,1 1 0,-1 0 0,1 0 0,-1-1 0,1 1 0,-1 0 0,1 0 0,-1 1 0,1-1 0,0 0 0,0 0 0,-1 1 0,1-1 0,0 1 0,0 0 0,0-1 0,0 1 0,3 0 0,-3 0 0,0 0 0,0 0 0,1 0 0,-1 1 0,0-1 0,0 0 0,0 1 0,0 0 0,0-1 0,0 1 0,0 0 0,0 0 0,0 0 0,0 0 0,0 0 0,-1 1 0,1-1 0,0 1 0,-1-1 0,1 1 0,-1-1 0,0 1 0,1 0 0,-1 0 0,0 0 0,0-1 0,0 1 0,0 3 0,0-4 0,0 1 0,-1-1 0,1 0 0,-1 1 0,1-1 0,-1 1 0,0-1 0,0 1 0,0-1 0,0 1 0,0-1 0,0 1 0,0-1 0,0 1 0,0-1 0,-1 1 0,1-1 0,-1 0 0,1 1 0,-1-1 0,1 1 0,-1-1 0,0 0 0,0 0 0,0 1 0,0-1 0,0 0 0,0 0 0,0 0 0,0 0 0,0 0 0,0 0 0,0 0 0,-1-1 0,1 1 0,0 0 0,-1-1 0,1 1 0,0-1 0,-3 1 0,-5 1 0,0-1 0,0 0 0,0-1 0,-1 0 0,-13-2 0,-2 0 0,23 2 0,0 0 0,0 0 0,0-1 0,0 1 0,0-1 0,1 1 0,-1-1 0,0 0 0,0 1 0,0-1 0,1 0 0,-1 0 0,1-1 0,-1 1 0,0 0 0,1-1 0,-2-1 0,2 2 0,1 0 0,-1 0 0,0 0 0,1 1 0,-1-1 0,1 0 0,0 0 0,-1 0 0,1 0 0,0 0 0,0 0 0,-1 0 0,1-1 0,0 1 0,0 0 0,0 0 0,0 0 0,0 0 0,1 0 0,-1 0 0,0 0 0,0 0 0,1 0 0,-1 0 0,1 0 0,-1 0 0,1 0 0,-1 0 0,1 1 0,-1-1 0,1 0 0,0 0 0,-1 0 0,2 0 0,2-2-64,-1 1-1,1 0 0,0 0 0,0 1 1,0-1-1,0 1 0,0 0 0,0 0 1,0 0-1,5 0 0,-5 0-588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0T03:40:27.108"/>
    </inkml:context>
    <inkml:brush xml:id="br0">
      <inkml:brushProperty name="width" value="0.1" units="cm"/>
      <inkml:brushProperty name="height" value="0.1" units="cm"/>
    </inkml:brush>
  </inkml:definitions>
  <inkml:trace contextRef="#ctx0" brushRef="#br0">62 42 24575,'0'-3'0,"-1"0"0,1 1 0,-1-1 0,1 0 0,-1 0 0,0 0 0,0 0 0,0 1 0,0-1 0,-2-3 0,2 6 0,1-1 0,-1 1 0,1-1 0,0 1 0,-1-1 0,1 1 0,-1-1 0,1 1 0,-1-1 0,0 1 0,1-1 0,-1 1 0,1 0 0,-1 0 0,0-1 0,1 1 0,-1 0 0,0 0 0,1-1 0,-1 1 0,0 0 0,1 0 0,-1 0 0,0 0 0,1 0 0,-1 0 0,0 0 0,1 0 0,-1 1 0,0-1 0,1 0 0,-1 0 0,0 1 0,1-1 0,-1 0 0,0 1 0,1-1 0,-1 0 0,1 1 0,-1-1 0,1 1 0,-1-1 0,1 1 0,-1-1 0,1 1 0,0-1 0,-1 1 0,1-1 0,-1 2 0,-2 1 0,1 1 0,0-1 0,-1 1 0,1-1 0,0 1 0,1 0 0,-1 0 0,1 0 0,0 0 0,0 0 0,-1 7 0,2-10 0,-1 0 0,1 0 0,0 0 0,0 0 0,1 1 0,-1-1 0,0 0 0,0 0 0,1 0 0,-1 0 0,0 1 0,1-1 0,-1 0 0,1 0 0,0 0 0,-1 0 0,1 0 0,0 0 0,-1-1 0,1 1 0,0 0 0,0 0 0,0 0 0,0-1 0,0 1 0,0 0 0,0-1 0,0 1 0,0-1 0,0 1 0,0-1 0,0 0 0,1 1 0,-1-1 0,0 0 0,0 0 0,0 0 0,0 0 0,1 0 0,-1 0 0,0 0 0,0 0 0,2-1 0,-2 1-40,1 0 0,-1 0 0,1-1 0,-1 1-1,0-1 1,0 1 0,1-1 0,-1 0 0,0 1 0,0-1 0,1 0-1,-1 0 1,0 0 0,0 0 0,0 0 0,0 0 0,0 0-1,-1 0 1,1 0 0,0 0 0,0-1 0,-1 1 0,1 0 0,-1 0-1,1-1 1,-1 1 0,1 0 0,-1-1 0,0 1 0,0-1-1,0 1 1,0 0 0,0-3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65fa081642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65fa081642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65fa081642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65fa081642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65fa081642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65fa081642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65fa081642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65fa081642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676400"/>
            <a:ext cx="4341300" cy="1314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atin typeface="Cabin"/>
                <a:ea typeface="Cabin"/>
                <a:cs typeface="Cabin"/>
                <a:sym typeface="Cabin"/>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89425" y="3067500"/>
            <a:ext cx="4063500" cy="424500"/>
          </a:xfrm>
          <a:prstGeom prst="rect">
            <a:avLst/>
          </a:prstGeom>
          <a:solidFill>
            <a:schemeClr val="accen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lt1"/>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157350" y="157350"/>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12;p2"/>
          <p:cNvSpPr/>
          <p:nvPr/>
        </p:nvSpPr>
        <p:spPr>
          <a:xfrm rot="5400000">
            <a:off x="-157350" y="558469"/>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2"/>
          <p:cNvSpPr/>
          <p:nvPr/>
        </p:nvSpPr>
        <p:spPr>
          <a:xfrm rot="5400000">
            <a:off x="-157350" y="959588"/>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rot="5400000">
            <a:off x="-1927050" y="3130175"/>
            <a:ext cx="39405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rot="5400000" flipH="1">
            <a:off x="8900250" y="4899875"/>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 name="Google Shape;16;p2"/>
          <p:cNvSpPr/>
          <p:nvPr/>
        </p:nvSpPr>
        <p:spPr>
          <a:xfrm rot="5400000" flipH="1">
            <a:off x="8900250" y="4498756"/>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17;p2"/>
          <p:cNvSpPr/>
          <p:nvPr/>
        </p:nvSpPr>
        <p:spPr>
          <a:xfrm rot="5400000" flipH="1">
            <a:off x="8900250" y="4097638"/>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2"/>
          <p:cNvSpPr/>
          <p:nvPr/>
        </p:nvSpPr>
        <p:spPr>
          <a:xfrm rot="5400000" flipH="1">
            <a:off x="7130550" y="1927050"/>
            <a:ext cx="39405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25"/>
          <p:cNvSpPr txBox="1">
            <a:spLocks noGrp="1"/>
          </p:cNvSpPr>
          <p:nvPr>
            <p:ph type="subTitle" idx="1"/>
          </p:nvPr>
        </p:nvSpPr>
        <p:spPr>
          <a:xfrm>
            <a:off x="1446450" y="2900025"/>
            <a:ext cx="6319500" cy="1120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5"/>
          <p:cNvSpPr txBox="1">
            <a:spLocks noGrp="1"/>
          </p:cNvSpPr>
          <p:nvPr>
            <p:ph type="subTitle" idx="2"/>
          </p:nvPr>
        </p:nvSpPr>
        <p:spPr>
          <a:xfrm>
            <a:off x="1446450" y="1541825"/>
            <a:ext cx="6319500" cy="1120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5"/>
          <p:cNvSpPr/>
          <p:nvPr/>
        </p:nvSpPr>
        <p:spPr>
          <a:xfrm rot="5400000">
            <a:off x="-157350" y="157350"/>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3" name="Google Shape;183;p25"/>
          <p:cNvSpPr/>
          <p:nvPr/>
        </p:nvSpPr>
        <p:spPr>
          <a:xfrm rot="5400000">
            <a:off x="-157350" y="558469"/>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4" name="Google Shape;184;p25"/>
          <p:cNvSpPr/>
          <p:nvPr/>
        </p:nvSpPr>
        <p:spPr>
          <a:xfrm rot="5400000">
            <a:off x="-157350" y="959588"/>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5" name="Google Shape;185;p25"/>
          <p:cNvSpPr/>
          <p:nvPr/>
        </p:nvSpPr>
        <p:spPr>
          <a:xfrm rot="5400000">
            <a:off x="-1927050" y="3130175"/>
            <a:ext cx="39405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4"/>
        <p:cNvGrpSpPr/>
        <p:nvPr/>
      </p:nvGrpSpPr>
      <p:grpSpPr>
        <a:xfrm>
          <a:off x="0" y="0"/>
          <a:ext cx="0" cy="0"/>
          <a:chOff x="0" y="0"/>
          <a:chExt cx="0" cy="0"/>
        </a:xfrm>
      </p:grpSpPr>
      <p:sp>
        <p:nvSpPr>
          <p:cNvPr id="325" name="Google Shape;325;p36"/>
          <p:cNvSpPr/>
          <p:nvPr/>
        </p:nvSpPr>
        <p:spPr>
          <a:xfrm rot="5400000">
            <a:off x="-157350" y="157350"/>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36"/>
          <p:cNvSpPr/>
          <p:nvPr/>
        </p:nvSpPr>
        <p:spPr>
          <a:xfrm rot="5400000">
            <a:off x="-157350" y="558469"/>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36"/>
          <p:cNvSpPr/>
          <p:nvPr/>
        </p:nvSpPr>
        <p:spPr>
          <a:xfrm rot="5400000">
            <a:off x="-157350" y="959588"/>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36"/>
          <p:cNvSpPr/>
          <p:nvPr/>
        </p:nvSpPr>
        <p:spPr>
          <a:xfrm rot="5400000">
            <a:off x="-1927050" y="3130175"/>
            <a:ext cx="39405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36"/>
          <p:cNvSpPr/>
          <p:nvPr/>
        </p:nvSpPr>
        <p:spPr>
          <a:xfrm rot="5400000" flipH="1">
            <a:off x="8900250" y="4899875"/>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36"/>
          <p:cNvSpPr/>
          <p:nvPr/>
        </p:nvSpPr>
        <p:spPr>
          <a:xfrm rot="5400000" flipH="1">
            <a:off x="8900250" y="4498756"/>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36"/>
          <p:cNvSpPr/>
          <p:nvPr/>
        </p:nvSpPr>
        <p:spPr>
          <a:xfrm rot="5400000" flipH="1">
            <a:off x="8900250" y="4097638"/>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2" name="Google Shape;332;p36"/>
          <p:cNvSpPr/>
          <p:nvPr/>
        </p:nvSpPr>
        <p:spPr>
          <a:xfrm rot="5400000" flipH="1">
            <a:off x="7130550" y="1927050"/>
            <a:ext cx="39405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33"/>
        <p:cNvGrpSpPr/>
        <p:nvPr/>
      </p:nvGrpSpPr>
      <p:grpSpPr>
        <a:xfrm>
          <a:off x="0" y="0"/>
          <a:ext cx="0" cy="0"/>
          <a:chOff x="0" y="0"/>
          <a:chExt cx="0" cy="0"/>
        </a:xfrm>
      </p:grpSpPr>
      <p:sp>
        <p:nvSpPr>
          <p:cNvPr id="334" name="Google Shape;334;p37"/>
          <p:cNvSpPr/>
          <p:nvPr/>
        </p:nvSpPr>
        <p:spPr>
          <a:xfrm rot="5400000">
            <a:off x="-157350" y="157350"/>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5" name="Google Shape;335;p37"/>
          <p:cNvSpPr/>
          <p:nvPr/>
        </p:nvSpPr>
        <p:spPr>
          <a:xfrm rot="5400000">
            <a:off x="-157350" y="558469"/>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6" name="Google Shape;336;p37"/>
          <p:cNvSpPr/>
          <p:nvPr/>
        </p:nvSpPr>
        <p:spPr>
          <a:xfrm rot="5400000">
            <a:off x="-157350" y="959588"/>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7" name="Google Shape;337;p37"/>
          <p:cNvSpPr/>
          <p:nvPr/>
        </p:nvSpPr>
        <p:spPr>
          <a:xfrm rot="5400000">
            <a:off x="-1927050" y="3130175"/>
            <a:ext cx="39405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8" name="Google Shape;338;p37"/>
          <p:cNvSpPr/>
          <p:nvPr/>
        </p:nvSpPr>
        <p:spPr>
          <a:xfrm rot="5400000" flipH="1">
            <a:off x="8900250" y="4899875"/>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9" name="Google Shape;339;p37"/>
          <p:cNvSpPr/>
          <p:nvPr/>
        </p:nvSpPr>
        <p:spPr>
          <a:xfrm rot="5400000" flipH="1">
            <a:off x="8900250" y="4498756"/>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37"/>
          <p:cNvSpPr/>
          <p:nvPr/>
        </p:nvSpPr>
        <p:spPr>
          <a:xfrm rot="5400000" flipH="1">
            <a:off x="8900250" y="4097638"/>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1" name="Google Shape;341;p37"/>
          <p:cNvSpPr/>
          <p:nvPr/>
        </p:nvSpPr>
        <p:spPr>
          <a:xfrm rot="5400000" flipH="1">
            <a:off x="7130550" y="1927050"/>
            <a:ext cx="39405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186500" y="2274000"/>
            <a:ext cx="4058100" cy="1511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1186500" y="1358100"/>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 name="Google Shape;22;p3"/>
          <p:cNvSpPr/>
          <p:nvPr/>
        </p:nvSpPr>
        <p:spPr>
          <a:xfrm rot="5400000">
            <a:off x="-157350" y="157350"/>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23;p3"/>
          <p:cNvSpPr/>
          <p:nvPr/>
        </p:nvSpPr>
        <p:spPr>
          <a:xfrm rot="5400000">
            <a:off x="-157350" y="558469"/>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 name="Google Shape;24;p3"/>
          <p:cNvSpPr/>
          <p:nvPr/>
        </p:nvSpPr>
        <p:spPr>
          <a:xfrm rot="5400000">
            <a:off x="-157350" y="959588"/>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 name="Google Shape;25;p3"/>
          <p:cNvSpPr/>
          <p:nvPr/>
        </p:nvSpPr>
        <p:spPr>
          <a:xfrm rot="5400000">
            <a:off x="-1927050" y="3130175"/>
            <a:ext cx="39405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 name="Google Shape;26;p3"/>
          <p:cNvSpPr/>
          <p:nvPr/>
        </p:nvSpPr>
        <p:spPr>
          <a:xfrm rot="5400000" flipH="1">
            <a:off x="6526800" y="2528550"/>
            <a:ext cx="51480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6"/>
          <p:cNvSpPr/>
          <p:nvPr/>
        </p:nvSpPr>
        <p:spPr>
          <a:xfrm rot="5400000">
            <a:off x="-157350" y="157350"/>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 name="Google Shape;43;p6"/>
          <p:cNvSpPr/>
          <p:nvPr/>
        </p:nvSpPr>
        <p:spPr>
          <a:xfrm rot="5400000">
            <a:off x="-157350" y="558469"/>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 name="Google Shape;44;p6"/>
          <p:cNvSpPr/>
          <p:nvPr/>
        </p:nvSpPr>
        <p:spPr>
          <a:xfrm rot="5400000">
            <a:off x="-157350" y="959588"/>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 name="Google Shape;45;p6"/>
          <p:cNvSpPr/>
          <p:nvPr/>
        </p:nvSpPr>
        <p:spPr>
          <a:xfrm rot="5400000">
            <a:off x="-1927050" y="3130175"/>
            <a:ext cx="39405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7"/>
          <p:cNvSpPr txBox="1">
            <a:spLocks noGrp="1"/>
          </p:cNvSpPr>
          <p:nvPr>
            <p:ph type="subTitle" idx="1"/>
          </p:nvPr>
        </p:nvSpPr>
        <p:spPr>
          <a:xfrm>
            <a:off x="4059775" y="1809000"/>
            <a:ext cx="4294800" cy="1830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Open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9" name="Google Shape;49;p7"/>
          <p:cNvSpPr>
            <a:spLocks noGrp="1"/>
          </p:cNvSpPr>
          <p:nvPr>
            <p:ph type="pic" idx="2"/>
          </p:nvPr>
        </p:nvSpPr>
        <p:spPr>
          <a:xfrm>
            <a:off x="941825" y="1831350"/>
            <a:ext cx="2721600" cy="1785600"/>
          </a:xfrm>
          <a:prstGeom prst="rect">
            <a:avLst/>
          </a:prstGeom>
          <a:noFill/>
          <a:ln>
            <a:noFill/>
          </a:ln>
        </p:spPr>
      </p:sp>
      <p:sp>
        <p:nvSpPr>
          <p:cNvPr id="50" name="Google Shape;50;p7"/>
          <p:cNvSpPr/>
          <p:nvPr/>
        </p:nvSpPr>
        <p:spPr>
          <a:xfrm rot="5400000">
            <a:off x="-157350" y="157350"/>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7"/>
          <p:cNvSpPr/>
          <p:nvPr/>
        </p:nvSpPr>
        <p:spPr>
          <a:xfrm rot="5400000">
            <a:off x="-157350" y="558469"/>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2" name="Google Shape;52;p7"/>
          <p:cNvSpPr/>
          <p:nvPr/>
        </p:nvSpPr>
        <p:spPr>
          <a:xfrm rot="5400000">
            <a:off x="-157350" y="959588"/>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3" name="Google Shape;53;p7"/>
          <p:cNvSpPr/>
          <p:nvPr/>
        </p:nvSpPr>
        <p:spPr>
          <a:xfrm rot="5400000">
            <a:off x="-1927050" y="3130175"/>
            <a:ext cx="39405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3807888" y="1640925"/>
            <a:ext cx="4470300" cy="1187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8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3" name="Google Shape;63;p9"/>
          <p:cNvSpPr txBox="1">
            <a:spLocks noGrp="1"/>
          </p:cNvSpPr>
          <p:nvPr>
            <p:ph type="subTitle" idx="1"/>
          </p:nvPr>
        </p:nvSpPr>
        <p:spPr>
          <a:xfrm>
            <a:off x="3807888" y="2831475"/>
            <a:ext cx="4470300" cy="671100"/>
          </a:xfrm>
          <a:prstGeom prst="rect">
            <a:avLst/>
          </a:prstGeom>
          <a:solidFill>
            <a:schemeClr val="accent2"/>
          </a:solidFill>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4" name="Google Shape;64;p9"/>
          <p:cNvSpPr/>
          <p:nvPr/>
        </p:nvSpPr>
        <p:spPr>
          <a:xfrm rot="5400000">
            <a:off x="-157350" y="157350"/>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5" name="Google Shape;65;p9"/>
          <p:cNvSpPr/>
          <p:nvPr/>
        </p:nvSpPr>
        <p:spPr>
          <a:xfrm rot="5400000">
            <a:off x="-157350" y="558469"/>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6" name="Google Shape;66;p9"/>
          <p:cNvSpPr/>
          <p:nvPr/>
        </p:nvSpPr>
        <p:spPr>
          <a:xfrm rot="5400000">
            <a:off x="-157350" y="959588"/>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7" name="Google Shape;67;p9"/>
          <p:cNvSpPr/>
          <p:nvPr/>
        </p:nvSpPr>
        <p:spPr>
          <a:xfrm rot="5400000">
            <a:off x="-1927050" y="3130175"/>
            <a:ext cx="39405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9"/>
          <p:cNvSpPr/>
          <p:nvPr/>
        </p:nvSpPr>
        <p:spPr>
          <a:xfrm rot="5400000" flipH="1">
            <a:off x="6526800" y="2528550"/>
            <a:ext cx="51480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13"/>
          <p:cNvSpPr txBox="1">
            <a:spLocks noGrp="1"/>
          </p:cNvSpPr>
          <p:nvPr>
            <p:ph type="title" idx="2" hasCustomPrompt="1"/>
          </p:nvPr>
        </p:nvSpPr>
        <p:spPr>
          <a:xfrm>
            <a:off x="919834" y="1472952"/>
            <a:ext cx="734400" cy="548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3" hasCustomPrompt="1"/>
          </p:nvPr>
        </p:nvSpPr>
        <p:spPr>
          <a:xfrm>
            <a:off x="4804709" y="2501895"/>
            <a:ext cx="734400" cy="548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4" hasCustomPrompt="1"/>
          </p:nvPr>
        </p:nvSpPr>
        <p:spPr>
          <a:xfrm>
            <a:off x="4804709" y="1472952"/>
            <a:ext cx="734400" cy="548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5" hasCustomPrompt="1"/>
          </p:nvPr>
        </p:nvSpPr>
        <p:spPr>
          <a:xfrm>
            <a:off x="913059" y="3530838"/>
            <a:ext cx="734400" cy="548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6" hasCustomPrompt="1"/>
          </p:nvPr>
        </p:nvSpPr>
        <p:spPr>
          <a:xfrm>
            <a:off x="919834" y="2501895"/>
            <a:ext cx="734400" cy="548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7" hasCustomPrompt="1"/>
          </p:nvPr>
        </p:nvSpPr>
        <p:spPr>
          <a:xfrm>
            <a:off x="4797934" y="3530838"/>
            <a:ext cx="734400" cy="548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subTitle" idx="1"/>
          </p:nvPr>
        </p:nvSpPr>
        <p:spPr>
          <a:xfrm>
            <a:off x="1662507" y="1472950"/>
            <a:ext cx="2682900" cy="548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0" name="Google Shape;90;p13"/>
          <p:cNvSpPr txBox="1">
            <a:spLocks noGrp="1"/>
          </p:cNvSpPr>
          <p:nvPr>
            <p:ph type="subTitle" idx="8"/>
          </p:nvPr>
        </p:nvSpPr>
        <p:spPr>
          <a:xfrm>
            <a:off x="5540238" y="1472950"/>
            <a:ext cx="2690700" cy="548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 name="Google Shape;91;p13"/>
          <p:cNvSpPr txBox="1">
            <a:spLocks noGrp="1"/>
          </p:cNvSpPr>
          <p:nvPr>
            <p:ph type="subTitle" idx="9"/>
          </p:nvPr>
        </p:nvSpPr>
        <p:spPr>
          <a:xfrm>
            <a:off x="1662507" y="2501913"/>
            <a:ext cx="2682900" cy="548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 name="Google Shape;92;p13"/>
          <p:cNvSpPr txBox="1">
            <a:spLocks noGrp="1"/>
          </p:cNvSpPr>
          <p:nvPr>
            <p:ph type="subTitle" idx="13"/>
          </p:nvPr>
        </p:nvSpPr>
        <p:spPr>
          <a:xfrm>
            <a:off x="5540241" y="2501900"/>
            <a:ext cx="2690700" cy="548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3" name="Google Shape;93;p13"/>
          <p:cNvSpPr txBox="1">
            <a:spLocks noGrp="1"/>
          </p:cNvSpPr>
          <p:nvPr>
            <p:ph type="subTitle" idx="14"/>
          </p:nvPr>
        </p:nvSpPr>
        <p:spPr>
          <a:xfrm>
            <a:off x="1654623" y="3530847"/>
            <a:ext cx="2682900" cy="548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4" name="Google Shape;94;p13"/>
          <p:cNvSpPr txBox="1">
            <a:spLocks noGrp="1"/>
          </p:cNvSpPr>
          <p:nvPr>
            <p:ph type="subTitle" idx="15"/>
          </p:nvPr>
        </p:nvSpPr>
        <p:spPr>
          <a:xfrm>
            <a:off x="5532334" y="3530847"/>
            <a:ext cx="2690700" cy="548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Cabin"/>
                <a:ea typeface="Cabin"/>
                <a:cs typeface="Cabin"/>
                <a:sym typeface="Cabi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p:nvPr/>
        </p:nvSpPr>
        <p:spPr>
          <a:xfrm rot="5400000">
            <a:off x="-157350" y="157350"/>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13"/>
          <p:cNvSpPr/>
          <p:nvPr/>
        </p:nvSpPr>
        <p:spPr>
          <a:xfrm rot="5400000">
            <a:off x="-157350" y="558469"/>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13"/>
          <p:cNvSpPr/>
          <p:nvPr/>
        </p:nvSpPr>
        <p:spPr>
          <a:xfrm rot="5400000">
            <a:off x="-157350" y="959588"/>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8" name="Google Shape;98;p13"/>
          <p:cNvSpPr/>
          <p:nvPr/>
        </p:nvSpPr>
        <p:spPr>
          <a:xfrm rot="5400000">
            <a:off x="-1927050" y="3130175"/>
            <a:ext cx="39405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 name="Google Shape;170;p24"/>
          <p:cNvSpPr txBox="1">
            <a:spLocks noGrp="1"/>
          </p:cNvSpPr>
          <p:nvPr>
            <p:ph type="subTitle" idx="1"/>
          </p:nvPr>
        </p:nvSpPr>
        <p:spPr>
          <a:xfrm>
            <a:off x="1836325" y="3290002"/>
            <a:ext cx="6258900" cy="73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24"/>
          <p:cNvSpPr txBox="1">
            <a:spLocks noGrp="1"/>
          </p:cNvSpPr>
          <p:nvPr>
            <p:ph type="subTitle" idx="2"/>
          </p:nvPr>
        </p:nvSpPr>
        <p:spPr>
          <a:xfrm>
            <a:off x="1836325" y="1821124"/>
            <a:ext cx="6258900" cy="73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24"/>
          <p:cNvSpPr txBox="1">
            <a:spLocks noGrp="1"/>
          </p:cNvSpPr>
          <p:nvPr>
            <p:ph type="subTitle" idx="3"/>
          </p:nvPr>
        </p:nvSpPr>
        <p:spPr>
          <a:xfrm>
            <a:off x="1836325" y="1440125"/>
            <a:ext cx="62589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Cabin"/>
                <a:ea typeface="Cabin"/>
                <a:cs typeface="Cabin"/>
                <a:sym typeface="Cabi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3" name="Google Shape;173;p24"/>
          <p:cNvSpPr txBox="1">
            <a:spLocks noGrp="1"/>
          </p:cNvSpPr>
          <p:nvPr>
            <p:ph type="subTitle" idx="4"/>
          </p:nvPr>
        </p:nvSpPr>
        <p:spPr>
          <a:xfrm>
            <a:off x="1836325" y="2909003"/>
            <a:ext cx="62589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Cabin"/>
                <a:ea typeface="Cabin"/>
                <a:cs typeface="Cabin"/>
                <a:sym typeface="Cabi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4" name="Google Shape;174;p24"/>
          <p:cNvSpPr/>
          <p:nvPr/>
        </p:nvSpPr>
        <p:spPr>
          <a:xfrm rot="5400000">
            <a:off x="-157350" y="157350"/>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5" name="Google Shape;175;p24"/>
          <p:cNvSpPr/>
          <p:nvPr/>
        </p:nvSpPr>
        <p:spPr>
          <a:xfrm rot="5400000">
            <a:off x="-157350" y="558469"/>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6" name="Google Shape;176;p24"/>
          <p:cNvSpPr/>
          <p:nvPr/>
        </p:nvSpPr>
        <p:spPr>
          <a:xfrm rot="5400000">
            <a:off x="-157350" y="959588"/>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7" name="Google Shape;177;p24"/>
          <p:cNvSpPr/>
          <p:nvPr/>
        </p:nvSpPr>
        <p:spPr>
          <a:xfrm rot="5400000">
            <a:off x="-1927050" y="3130175"/>
            <a:ext cx="39405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abin"/>
              <a:buNone/>
              <a:defRPr sz="3000" b="1">
                <a:solidFill>
                  <a:schemeClr val="dk1"/>
                </a:solidFill>
                <a:latin typeface="Cabin"/>
                <a:ea typeface="Cabin"/>
                <a:cs typeface="Cabin"/>
                <a:sym typeface="Cabin"/>
              </a:defRPr>
            </a:lvl1pPr>
            <a:lvl2pPr lvl="1"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2pPr>
            <a:lvl3pPr lvl="2"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3pPr>
            <a:lvl4pPr lvl="3"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4pPr>
            <a:lvl5pPr lvl="4"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5pPr>
            <a:lvl6pPr lvl="5"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6pPr>
            <a:lvl7pPr lvl="6"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7pPr>
            <a:lvl8pPr lvl="7"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8pPr>
            <a:lvl9pPr lvl="8"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70" r:id="rId9"/>
    <p:sldLayoutId id="2147483671" r:id="rId10"/>
    <p:sldLayoutId id="2147483682" r:id="rId11"/>
    <p:sldLayoutId id="214748368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7.png"/><Relationship Id="rId4" Type="http://schemas.openxmlformats.org/officeDocument/2006/relationships/customXml" Target="../ink/ink1.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txBox="1">
            <a:spLocks noGrp="1"/>
          </p:cNvSpPr>
          <p:nvPr>
            <p:ph type="ctrTitle"/>
          </p:nvPr>
        </p:nvSpPr>
        <p:spPr>
          <a:xfrm>
            <a:off x="0" y="-433770"/>
            <a:ext cx="9647078" cy="13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Visualizations</a:t>
            </a:r>
            <a:endParaRPr dirty="0"/>
          </a:p>
        </p:txBody>
      </p:sp>
      <p:sp>
        <p:nvSpPr>
          <p:cNvPr id="353" name="Google Shape;353;p41"/>
          <p:cNvSpPr txBox="1">
            <a:spLocks noGrp="1"/>
          </p:cNvSpPr>
          <p:nvPr>
            <p:ph type="subTitle" idx="1"/>
          </p:nvPr>
        </p:nvSpPr>
        <p:spPr>
          <a:xfrm>
            <a:off x="2748859" y="4531650"/>
            <a:ext cx="4063500" cy="4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Created by Mikheil Kvizhinadze</a:t>
            </a:r>
            <a:endParaRPr dirty="0"/>
          </a:p>
        </p:txBody>
      </p:sp>
      <p:pic>
        <p:nvPicPr>
          <p:cNvPr id="1026" name="Picture 2" descr="red apple fruit on four pyle books">
            <a:extLst>
              <a:ext uri="{FF2B5EF4-FFF2-40B4-BE49-F238E27FC236}">
                <a16:creationId xmlns:a16="http://schemas.microsoft.com/office/drawing/2014/main" id="{6BCD9086-07D6-E085-C5FC-55CA0205D9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815"/>
          <a:stretch/>
        </p:blipFill>
        <p:spPr bwMode="auto">
          <a:xfrm>
            <a:off x="2331641" y="881130"/>
            <a:ext cx="4480718" cy="35585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5" name="Subtitle 4">
            <a:extLst>
              <a:ext uri="{FF2B5EF4-FFF2-40B4-BE49-F238E27FC236}">
                <a16:creationId xmlns:a16="http://schemas.microsoft.com/office/drawing/2014/main" id="{D0345F7D-7A72-E06D-A5A5-5CF94A617D77}"/>
              </a:ext>
            </a:extLst>
          </p:cNvPr>
          <p:cNvSpPr>
            <a:spLocks noGrp="1"/>
          </p:cNvSpPr>
          <p:nvPr>
            <p:ph type="subTitle" idx="1"/>
          </p:nvPr>
        </p:nvSpPr>
        <p:spPr>
          <a:xfrm>
            <a:off x="295522" y="3509100"/>
            <a:ext cx="7545458" cy="1947660"/>
          </a:xfrm>
        </p:spPr>
        <p:txBody>
          <a:bodyPr/>
          <a:lstStyle/>
          <a:p>
            <a:pPr marL="152400" indent="0">
              <a:buNone/>
            </a:pPr>
            <a:r>
              <a:rPr lang="en-US" sz="1800" b="1" dirty="0">
                <a:latin typeface="Cabin" panose="020B0604020202020204" charset="0"/>
              </a:rPr>
              <a:t>In the beginning, the Circle A2 and the ego vehicle are considerably distant from each other. So, the function remains at zero for the majority of the duration. However, as Circle A2 moves much slowly, than the ego vehicle, so eventually, ego vehicle enters Circle A2 and function f2 becomes non-zero, as expected.</a:t>
            </a:r>
          </a:p>
        </p:txBody>
      </p:sp>
      <p:sp>
        <p:nvSpPr>
          <p:cNvPr id="7" name="Google Shape;475;p44">
            <a:extLst>
              <a:ext uri="{FF2B5EF4-FFF2-40B4-BE49-F238E27FC236}">
                <a16:creationId xmlns:a16="http://schemas.microsoft.com/office/drawing/2014/main" id="{EE789EB0-6091-3F65-15AF-17F4C2108501}"/>
              </a:ext>
            </a:extLst>
          </p:cNvPr>
          <p:cNvSpPr txBox="1">
            <a:spLocks/>
          </p:cNvSpPr>
          <p:nvPr/>
        </p:nvSpPr>
        <p:spPr>
          <a:xfrm>
            <a:off x="0" y="29640"/>
            <a:ext cx="3837167" cy="118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Cabin"/>
              <a:buNone/>
              <a:defRPr sz="3000" b="1" i="0" u="none" strike="noStrike" cap="none">
                <a:solidFill>
                  <a:schemeClr val="dk1"/>
                </a:solidFill>
                <a:latin typeface="Cabin"/>
                <a:ea typeface="Cabin"/>
                <a:cs typeface="Cabin"/>
                <a:sym typeface="Cabin"/>
              </a:defRPr>
            </a:lvl1pPr>
            <a:lvl2pPr marR="0" lvl="1"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2pPr>
            <a:lvl3pPr marR="0" lvl="2"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3pPr>
            <a:lvl4pPr marR="0" lvl="3"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4pPr>
            <a:lvl5pPr marR="0" lvl="4"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5pPr>
            <a:lvl6pPr marR="0" lvl="5"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6pPr>
            <a:lvl7pPr marR="0" lvl="6"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7pPr>
            <a:lvl8pPr marR="0" lvl="7"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8pPr>
            <a:lvl9pPr marR="0" lvl="8"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9pPr>
          </a:lstStyle>
          <a:p>
            <a:r>
              <a:rPr lang="en-US" sz="3600" dirty="0"/>
              <a:t>Function values over time(f_2)</a:t>
            </a:r>
          </a:p>
        </p:txBody>
      </p:sp>
      <p:pic>
        <p:nvPicPr>
          <p:cNvPr id="11" name="Picture 10">
            <a:extLst>
              <a:ext uri="{FF2B5EF4-FFF2-40B4-BE49-F238E27FC236}">
                <a16:creationId xmlns:a16="http://schemas.microsoft.com/office/drawing/2014/main" id="{45B2125D-69CD-DF9D-4AC0-6A4B07B17CD3}"/>
              </a:ext>
            </a:extLst>
          </p:cNvPr>
          <p:cNvPicPr>
            <a:picLocks noChangeAspect="1"/>
          </p:cNvPicPr>
          <p:nvPr/>
        </p:nvPicPr>
        <p:blipFill>
          <a:blip r:embed="rId3"/>
          <a:stretch>
            <a:fillRect/>
          </a:stretch>
        </p:blipFill>
        <p:spPr>
          <a:xfrm>
            <a:off x="3680460" y="29640"/>
            <a:ext cx="5463540" cy="3300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1030" name="Picture 6" descr="Thank You Slide Images - Free Download on Freepik">
            <a:extLst>
              <a:ext uri="{FF2B5EF4-FFF2-40B4-BE49-F238E27FC236}">
                <a16:creationId xmlns:a16="http://schemas.microsoft.com/office/drawing/2014/main" id="{C5F93602-2C98-7BD6-D44E-E600FCB94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57158"/>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10">
            <a:extLst>
              <a:ext uri="{FF2B5EF4-FFF2-40B4-BE49-F238E27FC236}">
                <a16:creationId xmlns:a16="http://schemas.microsoft.com/office/drawing/2014/main" id="{62442380-7A1F-1635-8F4F-440914C0C11B}"/>
              </a:ext>
            </a:extLst>
          </p:cNvPr>
          <p:cNvSpPr>
            <a:spLocks noGrp="1"/>
          </p:cNvSpPr>
          <p:nvPr>
            <p:ph type="subTitle" idx="3"/>
          </p:nvPr>
        </p:nvSpPr>
        <p:spPr>
          <a:xfrm>
            <a:off x="863430" y="3817565"/>
            <a:ext cx="6258900" cy="457200"/>
          </a:xfrm>
        </p:spPr>
        <p:txBody>
          <a:bodyPr/>
          <a:lstStyle/>
          <a:p>
            <a:endParaRPr lang="en-US" sz="2400" dirty="0">
              <a:latin typeface="Ink Free" panose="03080402000500000000" pitchFamily="66" charset="0"/>
            </a:endParaRPr>
          </a:p>
          <a:p>
            <a:endParaRPr lang="en-US" sz="2400" dirty="0">
              <a:latin typeface="Ink Free" panose="03080402000500000000" pitchFamily="66" charset="0"/>
            </a:endParaRPr>
          </a:p>
          <a:p>
            <a:endParaRPr lang="en-US" sz="2400" dirty="0">
              <a:latin typeface="Ink Free" panose="03080402000500000000" pitchFamily="66" charset="0"/>
            </a:endParaRPr>
          </a:p>
          <a:p>
            <a:endParaRPr lang="en-US" sz="2400" dirty="0">
              <a:latin typeface="Ink Free" panose="03080402000500000000" pitchFamily="66" charset="0"/>
            </a:endParaRPr>
          </a:p>
          <a:p>
            <a:endParaRPr lang="en-US" sz="2400" dirty="0">
              <a:latin typeface="Ink Free" panose="03080402000500000000" pitchFamily="66" charset="0"/>
            </a:endParaRPr>
          </a:p>
          <a:p>
            <a:r>
              <a:rPr lang="en-US" sz="2400" dirty="0">
                <a:latin typeface="Ink Free" panose="03080402000500000000" pitchFamily="66" charset="0"/>
              </a:rPr>
              <a:t>             </a:t>
            </a:r>
          </a:p>
          <a:p>
            <a:endParaRPr lang="en-US" sz="2400" dirty="0">
              <a:latin typeface="Ink Free" panose="03080402000500000000" pitchFamily="66" charset="0"/>
            </a:endParaRPr>
          </a:p>
          <a:p>
            <a:r>
              <a:rPr lang="en-US" sz="2400" dirty="0">
                <a:latin typeface="Ink Free" panose="03080402000500000000" pitchFamily="66" charset="0"/>
              </a:rPr>
              <a:t>Mikheil </a:t>
            </a:r>
            <a:r>
              <a:rPr lang="en-US" sz="2400" dirty="0" err="1">
                <a:latin typeface="Ink Free" panose="03080402000500000000" pitchFamily="66" charset="0"/>
              </a:rPr>
              <a:t>Kvizhinadze</a:t>
            </a:r>
            <a:endParaRPr lang="en-US" sz="2400" dirty="0">
              <a:latin typeface="Ink Free" panose="03080402000500000000"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3DE3-70AB-0662-0C3C-20EB6186D375}"/>
              </a:ext>
            </a:extLst>
          </p:cNvPr>
          <p:cNvSpPr>
            <a:spLocks noGrp="1"/>
          </p:cNvSpPr>
          <p:nvPr>
            <p:ph type="title"/>
          </p:nvPr>
        </p:nvSpPr>
        <p:spPr>
          <a:xfrm>
            <a:off x="889320" y="109920"/>
            <a:ext cx="7843200" cy="1511400"/>
          </a:xfrm>
        </p:spPr>
        <p:txBody>
          <a:bodyPr/>
          <a:lstStyle/>
          <a:p>
            <a:r>
              <a:rPr lang="en-US" sz="3200" b="1" i="0" dirty="0">
                <a:solidFill>
                  <a:srgbClr val="E3E3E3"/>
                </a:solidFill>
                <a:effectLst/>
                <a:latin typeface="Google Sans"/>
              </a:rPr>
              <a:t>Leveraging the Google Maps Directions API</a:t>
            </a:r>
            <a:endParaRPr lang="en-US" sz="3200" dirty="0"/>
          </a:p>
        </p:txBody>
      </p:sp>
      <p:pic>
        <p:nvPicPr>
          <p:cNvPr id="3074" name="Picture 2" descr="Setting up GoogleMaps API on React.js | by Mike C | Level Up Coding">
            <a:extLst>
              <a:ext uri="{FF2B5EF4-FFF2-40B4-BE49-F238E27FC236}">
                <a16:creationId xmlns:a16="http://schemas.microsoft.com/office/drawing/2014/main" id="{27592C81-FF11-A46C-25C6-8A24CFB67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585" y="869618"/>
            <a:ext cx="3506474" cy="225416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A60703B-8A6E-EAEC-77EA-8B62D989C10E}"/>
              </a:ext>
            </a:extLst>
          </p:cNvPr>
          <p:cNvSpPr txBox="1">
            <a:spLocks/>
          </p:cNvSpPr>
          <p:nvPr/>
        </p:nvSpPr>
        <p:spPr>
          <a:xfrm>
            <a:off x="281941" y="1106970"/>
            <a:ext cx="5044440" cy="4444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bin"/>
              <a:buNone/>
              <a:defRPr sz="5000" b="1" i="0" u="none" strike="noStrike" cap="none">
                <a:solidFill>
                  <a:schemeClr val="dk1"/>
                </a:solidFill>
                <a:latin typeface="Cabin"/>
                <a:ea typeface="Cabin"/>
                <a:cs typeface="Cabin"/>
                <a:sym typeface="Cabin"/>
              </a:defRPr>
            </a:lvl1pPr>
            <a:lvl2pPr marR="0" lvl="1" algn="ctr" rtl="0">
              <a:lnSpc>
                <a:spcPct val="100000"/>
              </a:lnSpc>
              <a:spcBef>
                <a:spcPts val="0"/>
              </a:spcBef>
              <a:spcAft>
                <a:spcPts val="0"/>
              </a:spcAft>
              <a:buClr>
                <a:schemeClr val="dk1"/>
              </a:buClr>
              <a:buSzPts val="3600"/>
              <a:buFont typeface="Cabin"/>
              <a:buNone/>
              <a:defRPr sz="3600" b="1" i="0" u="none" strike="noStrike" cap="none">
                <a:solidFill>
                  <a:schemeClr val="dk1"/>
                </a:solidFill>
                <a:latin typeface="Cabin"/>
                <a:ea typeface="Cabin"/>
                <a:cs typeface="Cabin"/>
                <a:sym typeface="Cabin"/>
              </a:defRPr>
            </a:lvl2pPr>
            <a:lvl3pPr marR="0" lvl="2" algn="ctr" rtl="0">
              <a:lnSpc>
                <a:spcPct val="100000"/>
              </a:lnSpc>
              <a:spcBef>
                <a:spcPts val="0"/>
              </a:spcBef>
              <a:spcAft>
                <a:spcPts val="0"/>
              </a:spcAft>
              <a:buClr>
                <a:schemeClr val="dk1"/>
              </a:buClr>
              <a:buSzPts val="3600"/>
              <a:buFont typeface="Cabin"/>
              <a:buNone/>
              <a:defRPr sz="3600" b="1" i="0" u="none" strike="noStrike" cap="none">
                <a:solidFill>
                  <a:schemeClr val="dk1"/>
                </a:solidFill>
                <a:latin typeface="Cabin"/>
                <a:ea typeface="Cabin"/>
                <a:cs typeface="Cabin"/>
                <a:sym typeface="Cabin"/>
              </a:defRPr>
            </a:lvl3pPr>
            <a:lvl4pPr marR="0" lvl="3" algn="ctr" rtl="0">
              <a:lnSpc>
                <a:spcPct val="100000"/>
              </a:lnSpc>
              <a:spcBef>
                <a:spcPts val="0"/>
              </a:spcBef>
              <a:spcAft>
                <a:spcPts val="0"/>
              </a:spcAft>
              <a:buClr>
                <a:schemeClr val="dk1"/>
              </a:buClr>
              <a:buSzPts val="3600"/>
              <a:buFont typeface="Cabin"/>
              <a:buNone/>
              <a:defRPr sz="3600" b="1" i="0" u="none" strike="noStrike" cap="none">
                <a:solidFill>
                  <a:schemeClr val="dk1"/>
                </a:solidFill>
                <a:latin typeface="Cabin"/>
                <a:ea typeface="Cabin"/>
                <a:cs typeface="Cabin"/>
                <a:sym typeface="Cabin"/>
              </a:defRPr>
            </a:lvl4pPr>
            <a:lvl5pPr marR="0" lvl="4" algn="ctr" rtl="0">
              <a:lnSpc>
                <a:spcPct val="100000"/>
              </a:lnSpc>
              <a:spcBef>
                <a:spcPts val="0"/>
              </a:spcBef>
              <a:spcAft>
                <a:spcPts val="0"/>
              </a:spcAft>
              <a:buClr>
                <a:schemeClr val="dk1"/>
              </a:buClr>
              <a:buSzPts val="3600"/>
              <a:buFont typeface="Cabin"/>
              <a:buNone/>
              <a:defRPr sz="3600" b="1" i="0" u="none" strike="noStrike" cap="none">
                <a:solidFill>
                  <a:schemeClr val="dk1"/>
                </a:solidFill>
                <a:latin typeface="Cabin"/>
                <a:ea typeface="Cabin"/>
                <a:cs typeface="Cabin"/>
                <a:sym typeface="Cabin"/>
              </a:defRPr>
            </a:lvl5pPr>
            <a:lvl6pPr marR="0" lvl="5" algn="ctr" rtl="0">
              <a:lnSpc>
                <a:spcPct val="100000"/>
              </a:lnSpc>
              <a:spcBef>
                <a:spcPts val="0"/>
              </a:spcBef>
              <a:spcAft>
                <a:spcPts val="0"/>
              </a:spcAft>
              <a:buClr>
                <a:schemeClr val="dk1"/>
              </a:buClr>
              <a:buSzPts val="3600"/>
              <a:buFont typeface="Cabin"/>
              <a:buNone/>
              <a:defRPr sz="3600" b="1" i="0" u="none" strike="noStrike" cap="none">
                <a:solidFill>
                  <a:schemeClr val="dk1"/>
                </a:solidFill>
                <a:latin typeface="Cabin"/>
                <a:ea typeface="Cabin"/>
                <a:cs typeface="Cabin"/>
                <a:sym typeface="Cabin"/>
              </a:defRPr>
            </a:lvl6pPr>
            <a:lvl7pPr marR="0" lvl="6" algn="ctr" rtl="0">
              <a:lnSpc>
                <a:spcPct val="100000"/>
              </a:lnSpc>
              <a:spcBef>
                <a:spcPts val="0"/>
              </a:spcBef>
              <a:spcAft>
                <a:spcPts val="0"/>
              </a:spcAft>
              <a:buClr>
                <a:schemeClr val="dk1"/>
              </a:buClr>
              <a:buSzPts val="3600"/>
              <a:buFont typeface="Cabin"/>
              <a:buNone/>
              <a:defRPr sz="3600" b="1" i="0" u="none" strike="noStrike" cap="none">
                <a:solidFill>
                  <a:schemeClr val="dk1"/>
                </a:solidFill>
                <a:latin typeface="Cabin"/>
                <a:ea typeface="Cabin"/>
                <a:cs typeface="Cabin"/>
                <a:sym typeface="Cabin"/>
              </a:defRPr>
            </a:lvl7pPr>
            <a:lvl8pPr marR="0" lvl="7" algn="ctr" rtl="0">
              <a:lnSpc>
                <a:spcPct val="100000"/>
              </a:lnSpc>
              <a:spcBef>
                <a:spcPts val="0"/>
              </a:spcBef>
              <a:spcAft>
                <a:spcPts val="0"/>
              </a:spcAft>
              <a:buClr>
                <a:schemeClr val="dk1"/>
              </a:buClr>
              <a:buSzPts val="3600"/>
              <a:buFont typeface="Cabin"/>
              <a:buNone/>
              <a:defRPr sz="3600" b="1" i="0" u="none" strike="noStrike" cap="none">
                <a:solidFill>
                  <a:schemeClr val="dk1"/>
                </a:solidFill>
                <a:latin typeface="Cabin"/>
                <a:ea typeface="Cabin"/>
                <a:cs typeface="Cabin"/>
                <a:sym typeface="Cabin"/>
              </a:defRPr>
            </a:lvl8pPr>
            <a:lvl9pPr marR="0" lvl="8" algn="ctr" rtl="0">
              <a:lnSpc>
                <a:spcPct val="100000"/>
              </a:lnSpc>
              <a:spcBef>
                <a:spcPts val="0"/>
              </a:spcBef>
              <a:spcAft>
                <a:spcPts val="0"/>
              </a:spcAft>
              <a:buClr>
                <a:schemeClr val="dk1"/>
              </a:buClr>
              <a:buSzPts val="3600"/>
              <a:buFont typeface="Cabin"/>
              <a:buNone/>
              <a:defRPr sz="3600" b="1" i="0" u="none" strike="noStrike" cap="none">
                <a:solidFill>
                  <a:schemeClr val="dk1"/>
                </a:solidFill>
                <a:latin typeface="Cabin"/>
                <a:ea typeface="Cabin"/>
                <a:cs typeface="Cabin"/>
                <a:sym typeface="Cabin"/>
              </a:defRPr>
            </a:lvl9pPr>
          </a:lstStyle>
          <a:p>
            <a:pPr algn="l"/>
            <a:r>
              <a:rPr lang="en-US" sz="1600" b="1" i="0" dirty="0">
                <a:solidFill>
                  <a:srgbClr val="E3E3E3"/>
                </a:solidFill>
                <a:effectLst/>
                <a:latin typeface="Google Sans"/>
              </a:rPr>
              <a:t>Route Planning:</a:t>
            </a:r>
            <a:r>
              <a:rPr lang="en-US" sz="1600" b="0" i="0" dirty="0">
                <a:solidFill>
                  <a:srgbClr val="E3E3E3"/>
                </a:solidFill>
                <a:effectLst/>
                <a:latin typeface="Google Sans"/>
              </a:rPr>
              <a:t> We utilized the Google Maps Directions API to obtain an optimized route between a specified origin and destination.</a:t>
            </a:r>
          </a:p>
          <a:p>
            <a:pPr algn="l"/>
            <a:r>
              <a:rPr lang="en-US" sz="1600" b="1" i="0" dirty="0">
                <a:solidFill>
                  <a:srgbClr val="E3E3E3"/>
                </a:solidFill>
                <a:effectLst/>
                <a:latin typeface="Google Sans"/>
              </a:rPr>
              <a:t>Simulation Foundation:</a:t>
            </a:r>
            <a:r>
              <a:rPr lang="en-US" sz="1600" b="0" i="0" dirty="0">
                <a:solidFill>
                  <a:srgbClr val="E3E3E3"/>
                </a:solidFill>
                <a:effectLst/>
                <a:latin typeface="Google Sans"/>
              </a:rPr>
              <a:t> We used the API's route information as a baseline to build our movement simulation, which factored in the ego's specific speed.</a:t>
            </a:r>
          </a:p>
        </p:txBody>
      </p:sp>
    </p:spTree>
    <p:extLst>
      <p:ext uri="{BB962C8B-B14F-4D97-AF65-F5344CB8AC3E}">
        <p14:creationId xmlns:p14="http://schemas.microsoft.com/office/powerpoint/2010/main" val="261297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2"/>
          <p:cNvSpPr txBox="1">
            <a:spLocks noGrp="1"/>
          </p:cNvSpPr>
          <p:nvPr>
            <p:ph type="title"/>
          </p:nvPr>
        </p:nvSpPr>
        <p:spPr>
          <a:xfrm>
            <a:off x="2023767" y="-2707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Console output and explanation</a:t>
            </a:r>
            <a:endParaRPr dirty="0"/>
          </a:p>
        </p:txBody>
      </p:sp>
      <p:sp>
        <p:nvSpPr>
          <p:cNvPr id="453" name="Google Shape;453;p42"/>
          <p:cNvSpPr txBox="1"/>
          <p:nvPr/>
        </p:nvSpPr>
        <p:spPr>
          <a:xfrm>
            <a:off x="5027287" y="3253740"/>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solidFill>
                  <a:schemeClr val="dk1"/>
                </a:solidFill>
                <a:latin typeface="Nunito"/>
                <a:ea typeface="Nunito"/>
                <a:cs typeface="Nunito"/>
                <a:sym typeface="Nunito"/>
              </a:rPr>
              <a:t>P</a:t>
            </a:r>
            <a:r>
              <a:rPr lang="en" sz="1000" dirty="0">
                <a:solidFill>
                  <a:schemeClr val="dk1"/>
                </a:solidFill>
                <a:latin typeface="Nunito"/>
                <a:ea typeface="Nunito"/>
                <a:cs typeface="Nunito"/>
                <a:sym typeface="Nunito"/>
              </a:rPr>
              <a:t>art of console output</a:t>
            </a:r>
            <a:endParaRPr sz="1000" b="1" dirty="0">
              <a:solidFill>
                <a:schemeClr val="dk1"/>
              </a:solidFill>
              <a:latin typeface="Nunito"/>
              <a:ea typeface="Nunito"/>
              <a:cs typeface="Nunito"/>
              <a:sym typeface="Nunito"/>
            </a:endParaRPr>
          </a:p>
        </p:txBody>
      </p:sp>
      <p:pic>
        <p:nvPicPr>
          <p:cNvPr id="3" name="Picture 2">
            <a:extLst>
              <a:ext uri="{FF2B5EF4-FFF2-40B4-BE49-F238E27FC236}">
                <a16:creationId xmlns:a16="http://schemas.microsoft.com/office/drawing/2014/main" id="{8D139024-50FC-C433-E22B-E08C283C85AC}"/>
              </a:ext>
            </a:extLst>
          </p:cNvPr>
          <p:cNvPicPr>
            <a:picLocks noChangeAspect="1"/>
          </p:cNvPicPr>
          <p:nvPr/>
        </p:nvPicPr>
        <p:blipFill rotWithShape="1">
          <a:blip r:embed="rId3"/>
          <a:srcRect r="11643" b="20248"/>
          <a:stretch/>
        </p:blipFill>
        <p:spPr>
          <a:xfrm>
            <a:off x="4504934" y="545630"/>
            <a:ext cx="4379986" cy="2708110"/>
          </a:xfrm>
          <a:prstGeom prst="rect">
            <a:avLst/>
          </a:prstGeom>
        </p:spPr>
      </p:pic>
      <p:sp>
        <p:nvSpPr>
          <p:cNvPr id="5" name="Rectangle 2">
            <a:extLst>
              <a:ext uri="{FF2B5EF4-FFF2-40B4-BE49-F238E27FC236}">
                <a16:creationId xmlns:a16="http://schemas.microsoft.com/office/drawing/2014/main" id="{BF5688E1-8AC8-2764-7631-BD19963DAF8B}"/>
              </a:ext>
            </a:extLst>
          </p:cNvPr>
          <p:cNvSpPr>
            <a:spLocks noChangeArrowheads="1"/>
          </p:cNvSpPr>
          <p:nvPr/>
        </p:nvSpPr>
        <p:spPr bwMode="auto">
          <a:xfrm>
            <a:off x="137160" y="602128"/>
            <a:ext cx="431292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b="1" i="0" dirty="0">
                <a:solidFill>
                  <a:srgbClr val="E3E3E3"/>
                </a:solidFill>
                <a:effectLst/>
                <a:latin typeface="Google Sans"/>
              </a:rPr>
              <a:t>Step Division:</a:t>
            </a:r>
            <a:r>
              <a:rPr lang="en-US" b="0" i="0" dirty="0">
                <a:solidFill>
                  <a:srgbClr val="E3E3E3"/>
                </a:solidFill>
                <a:effectLst/>
                <a:latin typeface="Google Sans"/>
              </a:rPr>
              <a:t> The route provided by the Directions API consists of steps with durations exceeding 3 seconds. To accurately check the special condition (function value being 100% higher), we need finer-grained movement simulation.</a:t>
            </a:r>
          </a:p>
          <a:p>
            <a:pPr algn="l"/>
            <a:endParaRPr lang="en-US" b="0" i="0" dirty="0">
              <a:solidFill>
                <a:srgbClr val="E3E3E3"/>
              </a:solidFill>
              <a:effectLst/>
              <a:latin typeface="Google Sans"/>
            </a:endParaRPr>
          </a:p>
          <a:p>
            <a:pPr algn="l"/>
            <a:r>
              <a:rPr lang="en-US" b="1" i="0" dirty="0">
                <a:solidFill>
                  <a:srgbClr val="E3E3E3"/>
                </a:solidFill>
                <a:effectLst/>
                <a:latin typeface="Google Sans"/>
              </a:rPr>
              <a:t>1-Second </a:t>
            </a:r>
            <a:r>
              <a:rPr lang="en-US" b="1" i="0" dirty="0" err="1">
                <a:solidFill>
                  <a:srgbClr val="E3E3E3"/>
                </a:solidFill>
                <a:effectLst/>
                <a:latin typeface="Google Sans"/>
              </a:rPr>
              <a:t>Substeps</a:t>
            </a:r>
            <a:r>
              <a:rPr lang="en-US" b="1" i="0" dirty="0">
                <a:solidFill>
                  <a:srgbClr val="E3E3E3"/>
                </a:solidFill>
                <a:effectLst/>
                <a:latin typeface="Google Sans"/>
              </a:rPr>
              <a:t>:</a:t>
            </a:r>
            <a:r>
              <a:rPr lang="en-US" b="0" i="0" dirty="0">
                <a:solidFill>
                  <a:srgbClr val="E3E3E3"/>
                </a:solidFill>
                <a:effectLst/>
                <a:latin typeface="Google Sans"/>
              </a:rPr>
              <a:t> We divide each route step into 1-second </a:t>
            </a:r>
            <a:r>
              <a:rPr lang="en-US" b="0" i="0" dirty="0" err="1">
                <a:solidFill>
                  <a:srgbClr val="E3E3E3"/>
                </a:solidFill>
                <a:effectLst/>
                <a:latin typeface="Google Sans"/>
              </a:rPr>
              <a:t>substeps</a:t>
            </a:r>
            <a:r>
              <a:rPr lang="en-US" b="0" i="0" dirty="0">
                <a:solidFill>
                  <a:srgbClr val="E3E3E3"/>
                </a:solidFill>
                <a:effectLst/>
                <a:latin typeface="Google Sans"/>
              </a:rPr>
              <a:t>. This enables us to:</a:t>
            </a:r>
          </a:p>
          <a:p>
            <a:pPr algn="l"/>
            <a:endParaRPr lang="en-US" b="0" i="0" dirty="0">
              <a:solidFill>
                <a:srgbClr val="E3E3E3"/>
              </a:solidFill>
              <a:effectLst/>
              <a:latin typeface="Google Sans"/>
            </a:endParaRPr>
          </a:p>
          <a:p>
            <a:pPr marL="457200" lvl="1" algn="l"/>
            <a:r>
              <a:rPr lang="en-US" b="0" i="0" dirty="0">
                <a:solidFill>
                  <a:srgbClr val="E3E3E3"/>
                </a:solidFill>
                <a:effectLst/>
                <a:latin typeface="Google Sans"/>
              </a:rPr>
              <a:t>Track the ego's position with higher precision and</a:t>
            </a:r>
          </a:p>
          <a:p>
            <a:pPr marL="457200" lvl="1" algn="l"/>
            <a:r>
              <a:rPr lang="en-US" dirty="0">
                <a:solidFill>
                  <a:srgbClr val="E3E3E3"/>
                </a:solidFill>
                <a:latin typeface="Google Sans"/>
              </a:rPr>
              <a:t>e</a:t>
            </a:r>
            <a:r>
              <a:rPr lang="en-US" b="0" i="0" dirty="0">
                <a:solidFill>
                  <a:srgbClr val="E3E3E3"/>
                </a:solidFill>
                <a:effectLst/>
                <a:latin typeface="Google Sans"/>
              </a:rPr>
              <a:t>valuate the special condition (</a:t>
            </a:r>
            <a:r>
              <a:rPr lang="en-US" b="0" i="0" dirty="0" err="1">
                <a:solidFill>
                  <a:srgbClr val="E3E3E3"/>
                </a:solidFill>
                <a:effectLst/>
                <a:latin typeface="Google Sans"/>
              </a:rPr>
              <a:t>f_c</a:t>
            </a:r>
            <a:r>
              <a:rPr lang="en-US" b="0" i="0" dirty="0">
                <a:solidFill>
                  <a:srgbClr val="E3E3E3"/>
                </a:solidFill>
                <a:effectLst/>
                <a:latin typeface="Google Sans"/>
              </a:rPr>
              <a:t>, f_1, f_2) at a frequency consistent with the 3-second requirement.</a:t>
            </a:r>
          </a:p>
          <a:p>
            <a:pPr marL="457200" lvl="1" algn="l"/>
            <a:endParaRPr lang="en-US" b="0" i="0" dirty="0">
              <a:solidFill>
                <a:srgbClr val="E3E3E3"/>
              </a:solidFill>
              <a:effectLst/>
              <a:latin typeface="Google Sans"/>
            </a:endParaRPr>
          </a:p>
        </p:txBody>
      </p:sp>
      <p:sp>
        <p:nvSpPr>
          <p:cNvPr id="6" name="Rectangle 2">
            <a:extLst>
              <a:ext uri="{FF2B5EF4-FFF2-40B4-BE49-F238E27FC236}">
                <a16:creationId xmlns:a16="http://schemas.microsoft.com/office/drawing/2014/main" id="{FD68B325-5302-8B23-A76B-1FC91D083C4C}"/>
              </a:ext>
            </a:extLst>
          </p:cNvPr>
          <p:cNvSpPr>
            <a:spLocks noChangeArrowheads="1"/>
          </p:cNvSpPr>
          <p:nvPr/>
        </p:nvSpPr>
        <p:spPr bwMode="auto">
          <a:xfrm>
            <a:off x="320040" y="3848875"/>
            <a:ext cx="826008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b="1" dirty="0">
                <a:solidFill>
                  <a:srgbClr val="E3E3E3"/>
                </a:solidFill>
                <a:latin typeface="Google Sans"/>
              </a:rPr>
              <a:t>I</a:t>
            </a:r>
            <a:r>
              <a:rPr lang="en-US" b="1" i="0" dirty="0">
                <a:solidFill>
                  <a:srgbClr val="E3E3E3"/>
                </a:solidFill>
                <a:effectLst/>
                <a:latin typeface="Google Sans"/>
              </a:rPr>
              <a:t>mproved Accuracy:</a:t>
            </a:r>
            <a:r>
              <a:rPr lang="en-US" b="0" i="0" dirty="0">
                <a:solidFill>
                  <a:srgbClr val="E3E3E3"/>
                </a:solidFill>
                <a:effectLst/>
                <a:latin typeface="Google Sans"/>
              </a:rPr>
              <a:t> Subdividing steps enhances the simulation's realism by modeling the ego's continuous movement rather than assuming instantaneous jumps at the start and end of each step.</a:t>
            </a:r>
          </a:p>
          <a:p>
            <a:pPr algn="l"/>
            <a:endParaRPr lang="en-US" b="0" i="0" dirty="0">
              <a:solidFill>
                <a:srgbClr val="E3E3E3"/>
              </a:solidFill>
              <a:effectLst/>
              <a:latin typeface="Google Sans"/>
            </a:endParaRPr>
          </a:p>
          <a:p>
            <a:pPr algn="l"/>
            <a:r>
              <a:rPr lang="en-US" b="1" i="0" dirty="0">
                <a:solidFill>
                  <a:srgbClr val="E3E3E3"/>
                </a:solidFill>
                <a:effectLst/>
                <a:latin typeface="Google Sans"/>
              </a:rPr>
              <a:t>Data Granularity:</a:t>
            </a:r>
            <a:r>
              <a:rPr lang="en-US" b="0" i="0" dirty="0">
                <a:solidFill>
                  <a:srgbClr val="E3E3E3"/>
                </a:solidFill>
                <a:effectLst/>
                <a:latin typeface="Google Sans"/>
              </a:rPr>
              <a:t> The 1-second </a:t>
            </a:r>
            <a:r>
              <a:rPr lang="en-US" b="0" i="0" dirty="0" err="1">
                <a:solidFill>
                  <a:srgbClr val="E3E3E3"/>
                </a:solidFill>
                <a:effectLst/>
                <a:latin typeface="Google Sans"/>
              </a:rPr>
              <a:t>substeps</a:t>
            </a:r>
            <a:r>
              <a:rPr lang="en-US" b="0" i="0" dirty="0">
                <a:solidFill>
                  <a:srgbClr val="E3E3E3"/>
                </a:solidFill>
                <a:effectLst/>
                <a:latin typeface="Google Sans"/>
              </a:rPr>
              <a:t> provide a consistent time interval between data points (ego position, function values).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28" name="Google Shape;449;p42">
            <a:extLst>
              <a:ext uri="{FF2B5EF4-FFF2-40B4-BE49-F238E27FC236}">
                <a16:creationId xmlns:a16="http://schemas.microsoft.com/office/drawing/2014/main" id="{19940EDB-3C34-6966-07FE-3253B3647296}"/>
              </a:ext>
            </a:extLst>
          </p:cNvPr>
          <p:cNvSpPr txBox="1">
            <a:spLocks/>
          </p:cNvSpPr>
          <p:nvPr/>
        </p:nvSpPr>
        <p:spPr>
          <a:xfrm>
            <a:off x="1360827" y="-12328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Cabin"/>
              <a:buNone/>
              <a:defRPr sz="3000" b="1" i="0" u="none" strike="noStrike" cap="none">
                <a:solidFill>
                  <a:schemeClr val="dk1"/>
                </a:solidFill>
                <a:latin typeface="Cabin"/>
                <a:ea typeface="Cabin"/>
                <a:cs typeface="Cabin"/>
                <a:sym typeface="Cabin"/>
              </a:defRPr>
            </a:lvl1pPr>
            <a:lvl2pPr marR="0" lvl="1"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2pPr>
            <a:lvl3pPr marR="0" lvl="2"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3pPr>
            <a:lvl4pPr marR="0" lvl="3"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4pPr>
            <a:lvl5pPr marR="0" lvl="4"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5pPr>
            <a:lvl6pPr marR="0" lvl="5"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6pPr>
            <a:lvl7pPr marR="0" lvl="6"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7pPr>
            <a:lvl8pPr marR="0" lvl="7"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8pPr>
            <a:lvl9pPr marR="0" lvl="8"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9pPr>
          </a:lstStyle>
          <a:p>
            <a:r>
              <a:rPr lang="en-US" dirty="0"/>
              <a:t>Console output and explanation</a:t>
            </a:r>
          </a:p>
        </p:txBody>
      </p:sp>
      <p:sp>
        <p:nvSpPr>
          <p:cNvPr id="30" name="Title 29">
            <a:extLst>
              <a:ext uri="{FF2B5EF4-FFF2-40B4-BE49-F238E27FC236}">
                <a16:creationId xmlns:a16="http://schemas.microsoft.com/office/drawing/2014/main" id="{ED3544A6-4656-68B9-26E6-9B2732F536AB}"/>
              </a:ext>
            </a:extLst>
          </p:cNvPr>
          <p:cNvSpPr>
            <a:spLocks noGrp="1"/>
          </p:cNvSpPr>
          <p:nvPr>
            <p:ph type="title"/>
          </p:nvPr>
        </p:nvSpPr>
        <p:spPr>
          <a:xfrm>
            <a:off x="144345" y="1058925"/>
            <a:ext cx="3501440" cy="1989330"/>
          </a:xfrm>
        </p:spPr>
        <p:txBody>
          <a:bodyPr/>
          <a:lstStyle/>
          <a:p>
            <a:r>
              <a:rPr lang="en-US" sz="1600" dirty="0"/>
              <a:t>Values of ego location, function values, and distances to, destination, center of C, center of A1 and center of A2 are stored every second, so we have 111675 values and total travel time is 111675 / 3600 = 30.02 hours.</a:t>
            </a:r>
            <a:br>
              <a:rPr lang="en-US" sz="1600" dirty="0"/>
            </a:br>
            <a:br>
              <a:rPr lang="en-US" sz="1600" dirty="0"/>
            </a:br>
            <a:r>
              <a:rPr lang="en-US" sz="1600" dirty="0"/>
              <a:t> Moreover, total travel time is consistent with predicted value, </a:t>
            </a:r>
            <a:br>
              <a:rPr lang="en-US" sz="1600" dirty="0"/>
            </a:br>
            <a:r>
              <a:rPr lang="en-US" sz="1600" dirty="0"/>
              <a:t>964 * 1.6 / 50 = 30.85 hours. We will get this value if we follow one of the routes suggested by Google Maps and if our velocity will be 50km/hour (constant)</a:t>
            </a:r>
          </a:p>
        </p:txBody>
      </p:sp>
      <p:sp>
        <p:nvSpPr>
          <p:cNvPr id="31" name="Google Shape;453;p42">
            <a:extLst>
              <a:ext uri="{FF2B5EF4-FFF2-40B4-BE49-F238E27FC236}">
                <a16:creationId xmlns:a16="http://schemas.microsoft.com/office/drawing/2014/main" id="{7E376F14-52E2-76DE-DEE1-C91FCAD337D4}"/>
              </a:ext>
            </a:extLst>
          </p:cNvPr>
          <p:cNvSpPr txBox="1"/>
          <p:nvPr/>
        </p:nvSpPr>
        <p:spPr>
          <a:xfrm>
            <a:off x="5156827" y="2053590"/>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solidFill>
                  <a:schemeClr val="dk1"/>
                </a:solidFill>
                <a:latin typeface="Nunito"/>
                <a:ea typeface="Nunito"/>
                <a:cs typeface="Nunito"/>
                <a:sym typeface="Nunito"/>
              </a:rPr>
              <a:t>l</a:t>
            </a:r>
            <a:r>
              <a:rPr lang="en" sz="1000" dirty="0">
                <a:solidFill>
                  <a:schemeClr val="dk1"/>
                </a:solidFill>
                <a:latin typeface="Nunito"/>
                <a:ea typeface="Nunito"/>
                <a:cs typeface="Nunito"/>
                <a:sym typeface="Nunito"/>
              </a:rPr>
              <a:t>ast part of console output</a:t>
            </a:r>
            <a:endParaRPr sz="1000" b="1" dirty="0">
              <a:solidFill>
                <a:schemeClr val="dk1"/>
              </a:solidFill>
              <a:latin typeface="Nunito"/>
              <a:ea typeface="Nunito"/>
              <a:cs typeface="Nunito"/>
              <a:sym typeface="Nunito"/>
            </a:endParaRPr>
          </a:p>
        </p:txBody>
      </p:sp>
      <p:pic>
        <p:nvPicPr>
          <p:cNvPr id="33" name="Picture 32">
            <a:extLst>
              <a:ext uri="{FF2B5EF4-FFF2-40B4-BE49-F238E27FC236}">
                <a16:creationId xmlns:a16="http://schemas.microsoft.com/office/drawing/2014/main" id="{186049D1-AA15-DDB2-3A54-01E7EBD239B2}"/>
              </a:ext>
            </a:extLst>
          </p:cNvPr>
          <p:cNvPicPr>
            <a:picLocks noChangeAspect="1"/>
          </p:cNvPicPr>
          <p:nvPr/>
        </p:nvPicPr>
        <p:blipFill rotWithShape="1">
          <a:blip r:embed="rId3"/>
          <a:srcRect l="11964" r="8083"/>
          <a:stretch/>
        </p:blipFill>
        <p:spPr>
          <a:xfrm>
            <a:off x="4632959" y="2116800"/>
            <a:ext cx="4511041" cy="2839797"/>
          </a:xfrm>
          <a:prstGeom prst="rect">
            <a:avLst/>
          </a:prstGeom>
        </p:spPr>
      </p:pic>
      <p:pic>
        <p:nvPicPr>
          <p:cNvPr id="3" name="Picture 2">
            <a:extLst>
              <a:ext uri="{FF2B5EF4-FFF2-40B4-BE49-F238E27FC236}">
                <a16:creationId xmlns:a16="http://schemas.microsoft.com/office/drawing/2014/main" id="{EC836C1E-B5BA-4031-5A9F-EE3BAECF2304}"/>
              </a:ext>
            </a:extLst>
          </p:cNvPr>
          <p:cNvPicPr>
            <a:picLocks noChangeAspect="1"/>
          </p:cNvPicPr>
          <p:nvPr/>
        </p:nvPicPr>
        <p:blipFill>
          <a:blip r:embed="rId4"/>
          <a:stretch>
            <a:fillRect/>
          </a:stretch>
        </p:blipFill>
        <p:spPr>
          <a:xfrm>
            <a:off x="4632958" y="655319"/>
            <a:ext cx="4511041" cy="1429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7E0DE49-9E4B-2BE7-57DD-4DC89C74A625}"/>
              </a:ext>
            </a:extLst>
          </p:cNvPr>
          <p:cNvSpPr txBox="1"/>
          <p:nvPr/>
        </p:nvSpPr>
        <p:spPr>
          <a:xfrm>
            <a:off x="304800" y="632099"/>
            <a:ext cx="6271260" cy="4401205"/>
          </a:xfrm>
          <a:prstGeom prst="rect">
            <a:avLst/>
          </a:prstGeom>
          <a:noFill/>
        </p:spPr>
        <p:txBody>
          <a:bodyPr wrap="square">
            <a:spAutoFit/>
          </a:bodyPr>
          <a:lstStyle/>
          <a:p>
            <a:pPr algn="l"/>
            <a:r>
              <a:rPr lang="en-US" b="1" i="0" dirty="0">
                <a:solidFill>
                  <a:srgbClr val="E3E3E3"/>
                </a:solidFill>
                <a:effectLst/>
                <a:latin typeface="Google Sans"/>
              </a:rPr>
              <a:t>Python:</a:t>
            </a:r>
            <a:endParaRPr lang="en-US" b="0" i="0" dirty="0">
              <a:solidFill>
                <a:srgbClr val="E3E3E3"/>
              </a:solidFill>
              <a:effectLst/>
              <a:latin typeface="Google Sans"/>
            </a:endParaRPr>
          </a:p>
          <a:p>
            <a:pPr marL="457200" lvl="1" algn="l"/>
            <a:r>
              <a:rPr lang="en-US" b="1" i="0" dirty="0">
                <a:solidFill>
                  <a:srgbClr val="E3E3E3"/>
                </a:solidFill>
                <a:effectLst/>
                <a:latin typeface="Google Sans"/>
              </a:rPr>
              <a:t>Data-centric:</a:t>
            </a:r>
            <a:r>
              <a:rPr lang="en-US" b="0" i="0" dirty="0">
                <a:solidFill>
                  <a:srgbClr val="E3E3E3"/>
                </a:solidFill>
                <a:effectLst/>
                <a:latin typeface="Google Sans"/>
              </a:rPr>
              <a:t> Offers robust libraries ( like Pandas) for efficient data manipulation and analysis</a:t>
            </a:r>
            <a:r>
              <a:rPr lang="en-US" dirty="0">
                <a:solidFill>
                  <a:srgbClr val="E3E3E3"/>
                </a:solidFill>
                <a:latin typeface="Google Sans"/>
              </a:rPr>
              <a:t>.</a:t>
            </a:r>
          </a:p>
          <a:p>
            <a:pPr marL="457200" lvl="1" algn="l"/>
            <a:r>
              <a:rPr lang="en-US" b="1" i="0" dirty="0">
                <a:solidFill>
                  <a:srgbClr val="E3E3E3"/>
                </a:solidFill>
                <a:effectLst/>
                <a:latin typeface="Google Sans"/>
              </a:rPr>
              <a:t>Visualization </a:t>
            </a:r>
            <a:r>
              <a:rPr lang="en-US" b="1" dirty="0">
                <a:solidFill>
                  <a:srgbClr val="E3E3E3"/>
                </a:solidFill>
                <a:latin typeface="Google Sans"/>
              </a:rPr>
              <a:t>Libraries</a:t>
            </a:r>
            <a:r>
              <a:rPr lang="en-US" b="1" i="0" dirty="0">
                <a:solidFill>
                  <a:srgbClr val="E3E3E3"/>
                </a:solidFill>
                <a:effectLst/>
                <a:latin typeface="Google Sans"/>
              </a:rPr>
              <a:t>:</a:t>
            </a:r>
            <a:r>
              <a:rPr lang="en-US" b="0" i="0" dirty="0">
                <a:solidFill>
                  <a:srgbClr val="E3E3E3"/>
                </a:solidFill>
                <a:effectLst/>
                <a:latin typeface="Google Sans"/>
              </a:rPr>
              <a:t> Provides mature plotting libraries like Matplotlib, enabling the creation of clear and informative visualizations.</a:t>
            </a:r>
          </a:p>
          <a:p>
            <a:pPr marL="457200" lvl="1" algn="l"/>
            <a:endParaRPr lang="en-US" b="0" i="0" dirty="0">
              <a:solidFill>
                <a:srgbClr val="E3E3E3"/>
              </a:solidFill>
              <a:effectLst/>
              <a:latin typeface="Google Sans"/>
            </a:endParaRPr>
          </a:p>
          <a:p>
            <a:pPr algn="l"/>
            <a:r>
              <a:rPr lang="en-US" b="1" i="0" dirty="0" err="1">
                <a:solidFill>
                  <a:srgbClr val="E3E3E3"/>
                </a:solidFill>
                <a:effectLst/>
                <a:latin typeface="Google Sans"/>
              </a:rPr>
              <a:t>Jupyter</a:t>
            </a:r>
            <a:r>
              <a:rPr lang="en-US" b="1" i="0" dirty="0">
                <a:solidFill>
                  <a:srgbClr val="E3E3E3"/>
                </a:solidFill>
                <a:effectLst/>
                <a:latin typeface="Google Sans"/>
              </a:rPr>
              <a:t> Notebook:</a:t>
            </a:r>
            <a:endParaRPr lang="en-US" b="0" i="0" dirty="0">
              <a:solidFill>
                <a:srgbClr val="E3E3E3"/>
              </a:solidFill>
              <a:effectLst/>
              <a:latin typeface="Google Sans"/>
            </a:endParaRPr>
          </a:p>
          <a:p>
            <a:pPr marL="457200" lvl="1" algn="l"/>
            <a:r>
              <a:rPr lang="en-US" b="1" i="0" dirty="0">
                <a:solidFill>
                  <a:srgbClr val="E3E3E3"/>
                </a:solidFill>
                <a:effectLst/>
                <a:latin typeface="Google Sans"/>
              </a:rPr>
              <a:t>Interactive Development:</a:t>
            </a:r>
            <a:r>
              <a:rPr lang="en-US" b="0" i="0" dirty="0">
                <a:solidFill>
                  <a:srgbClr val="E3E3E3"/>
                </a:solidFill>
                <a:effectLst/>
                <a:latin typeface="Google Sans"/>
              </a:rPr>
              <a:t> Streamlines visualization development with the ability to iteratively code, plot, and refine visualizations within the same environment.</a:t>
            </a:r>
          </a:p>
          <a:p>
            <a:pPr marL="457200" lvl="1" algn="l"/>
            <a:r>
              <a:rPr lang="en-US" b="1" i="0" dirty="0">
                <a:solidFill>
                  <a:srgbClr val="E3E3E3"/>
                </a:solidFill>
                <a:effectLst/>
                <a:latin typeface="Google Sans"/>
              </a:rPr>
              <a:t>Enhanced Storytelling:</a:t>
            </a:r>
            <a:r>
              <a:rPr lang="en-US" b="0" i="0" dirty="0">
                <a:solidFill>
                  <a:srgbClr val="E3E3E3"/>
                </a:solidFill>
                <a:effectLst/>
                <a:latin typeface="Google Sans"/>
              </a:rPr>
              <a:t> Eases communication of analysis and results by combining code, visualizations, and explanatory text.</a:t>
            </a:r>
          </a:p>
          <a:p>
            <a:pPr algn="l"/>
            <a:r>
              <a:rPr lang="en-US" b="1" i="0" dirty="0">
                <a:solidFill>
                  <a:srgbClr val="E3E3E3"/>
                </a:solidFill>
                <a:effectLst/>
                <a:latin typeface="Google Sans"/>
              </a:rPr>
              <a:t>Folium:</a:t>
            </a:r>
            <a:endParaRPr lang="en-US" b="0" i="0" dirty="0">
              <a:solidFill>
                <a:srgbClr val="E3E3E3"/>
              </a:solidFill>
              <a:effectLst/>
              <a:latin typeface="Google Sans"/>
            </a:endParaRPr>
          </a:p>
          <a:p>
            <a:pPr marL="457200" lvl="1" algn="l"/>
            <a:r>
              <a:rPr lang="en-US" b="0" i="0" dirty="0">
                <a:solidFill>
                  <a:srgbClr val="E3E3E3"/>
                </a:solidFill>
                <a:effectLst/>
                <a:latin typeface="Google Sans"/>
              </a:rPr>
              <a:t>Simplifies the creation of interactive maps directly within Python, seamlessly integrating route and location data visualization.</a:t>
            </a:r>
          </a:p>
          <a:p>
            <a:pPr marL="457200" lvl="1" algn="l"/>
            <a:endParaRPr lang="en-US" b="0" i="0" dirty="0">
              <a:solidFill>
                <a:srgbClr val="E3E3E3"/>
              </a:solidFill>
              <a:effectLst/>
              <a:latin typeface="Google Sans"/>
            </a:endParaRPr>
          </a:p>
          <a:p>
            <a:pPr marL="457200" lvl="1" algn="l"/>
            <a:r>
              <a:rPr lang="en-US" b="0" i="0" dirty="0">
                <a:solidFill>
                  <a:srgbClr val="E3E3E3"/>
                </a:solidFill>
                <a:effectLst/>
                <a:latin typeface="Google Sans"/>
              </a:rPr>
              <a:t>Provides flexibility in customizing map elements to effectively communicate findings and highlight spatial relationships.</a:t>
            </a:r>
          </a:p>
          <a:p>
            <a:pPr marL="742950" lvl="1" indent="-285750" algn="l">
              <a:buFont typeface="Arial" panose="020B0604020202020204" pitchFamily="34" charset="0"/>
              <a:buChar char="•"/>
            </a:pPr>
            <a:endParaRPr lang="en-US" dirty="0">
              <a:solidFill>
                <a:srgbClr val="E3E3E3"/>
              </a:solidFill>
              <a:latin typeface="Google Sans"/>
            </a:endParaRPr>
          </a:p>
          <a:p>
            <a:pPr marL="457200" lvl="1" algn="l"/>
            <a:r>
              <a:rPr lang="en-US" b="0" i="0" dirty="0">
                <a:solidFill>
                  <a:srgbClr val="E3E3E3"/>
                </a:solidFill>
                <a:effectLst/>
                <a:latin typeface="Google Sans"/>
              </a:rPr>
              <a:t>Next slide shows screenshot of routes on a map obtained using folium library</a:t>
            </a:r>
          </a:p>
        </p:txBody>
      </p:sp>
      <p:sp>
        <p:nvSpPr>
          <p:cNvPr id="17" name="TextBox 16">
            <a:extLst>
              <a:ext uri="{FF2B5EF4-FFF2-40B4-BE49-F238E27FC236}">
                <a16:creationId xmlns:a16="http://schemas.microsoft.com/office/drawing/2014/main" id="{9375E44E-F1D2-7BF1-1F29-5B3EFF682F95}"/>
              </a:ext>
            </a:extLst>
          </p:cNvPr>
          <p:cNvSpPr txBox="1"/>
          <p:nvPr/>
        </p:nvSpPr>
        <p:spPr>
          <a:xfrm>
            <a:off x="2057400" y="0"/>
            <a:ext cx="6271260" cy="461665"/>
          </a:xfrm>
          <a:prstGeom prst="rect">
            <a:avLst/>
          </a:prstGeom>
          <a:noFill/>
        </p:spPr>
        <p:txBody>
          <a:bodyPr wrap="square">
            <a:spAutoFit/>
          </a:bodyPr>
          <a:lstStyle/>
          <a:p>
            <a:pPr algn="l"/>
            <a:r>
              <a:rPr lang="en-US" sz="2400" b="1" i="0" dirty="0">
                <a:solidFill>
                  <a:srgbClr val="E3E3E3"/>
                </a:solidFill>
                <a:effectLst/>
                <a:latin typeface="Google Sans"/>
              </a:rPr>
              <a:t>Choice of tools for visualizations </a:t>
            </a:r>
            <a:endParaRPr lang="en-US" sz="2400" b="0" i="0" dirty="0">
              <a:solidFill>
                <a:srgbClr val="E3E3E3"/>
              </a:solidFill>
              <a:effectLst/>
              <a:latin typeface="Google Sans"/>
            </a:endParaRPr>
          </a:p>
        </p:txBody>
      </p:sp>
    </p:spTree>
    <p:extLst>
      <p:ext uri="{BB962C8B-B14F-4D97-AF65-F5344CB8AC3E}">
        <p14:creationId xmlns:p14="http://schemas.microsoft.com/office/powerpoint/2010/main" val="58596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5"/>
          <p:cNvSpPr txBox="1">
            <a:spLocks noGrp="1"/>
          </p:cNvSpPr>
          <p:nvPr>
            <p:ph type="title"/>
          </p:nvPr>
        </p:nvSpPr>
        <p:spPr>
          <a:xfrm>
            <a:off x="1186500" y="2274000"/>
            <a:ext cx="4058100" cy="15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of</a:t>
            </a:r>
            <a:endParaRPr dirty="0"/>
          </a:p>
          <a:p>
            <a:pPr marL="0" lvl="0" indent="0" algn="l" rtl="0">
              <a:spcBef>
                <a:spcPts val="0"/>
              </a:spcBef>
              <a:spcAft>
                <a:spcPts val="0"/>
              </a:spcAft>
              <a:buNone/>
            </a:pPr>
            <a:r>
              <a:rPr lang="en" dirty="0"/>
              <a:t>the section</a:t>
            </a:r>
            <a:endParaRPr dirty="0"/>
          </a:p>
        </p:txBody>
      </p:sp>
      <p:sp>
        <p:nvSpPr>
          <p:cNvPr id="559" name="Google Shape;559;p45"/>
          <p:cNvSpPr txBox="1">
            <a:spLocks noGrp="1"/>
          </p:cNvSpPr>
          <p:nvPr>
            <p:ph type="title" idx="2"/>
          </p:nvPr>
        </p:nvSpPr>
        <p:spPr>
          <a:xfrm>
            <a:off x="1186500" y="135810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pic>
        <p:nvPicPr>
          <p:cNvPr id="3" name="Picture 2">
            <a:extLst>
              <a:ext uri="{FF2B5EF4-FFF2-40B4-BE49-F238E27FC236}">
                <a16:creationId xmlns:a16="http://schemas.microsoft.com/office/drawing/2014/main" id="{7DBE08FF-6753-8EA6-7334-142872AB6EF9}"/>
              </a:ext>
            </a:extLst>
          </p:cNvPr>
          <p:cNvPicPr>
            <a:picLocks noChangeAspect="1"/>
          </p:cNvPicPr>
          <p:nvPr/>
        </p:nvPicPr>
        <p:blipFill>
          <a:blip r:embed="rId3"/>
          <a:stretch>
            <a:fillRect/>
          </a:stretch>
        </p:blipFill>
        <p:spPr>
          <a:xfrm>
            <a:off x="0" y="0"/>
            <a:ext cx="9144000" cy="5143500"/>
          </a:xfrm>
          <a:prstGeom prst="rect">
            <a:avLst/>
          </a:prstGeom>
        </p:spPr>
      </p:pic>
      <p:cxnSp>
        <p:nvCxnSpPr>
          <p:cNvPr id="5" name="Straight Connector 4">
            <a:extLst>
              <a:ext uri="{FF2B5EF4-FFF2-40B4-BE49-F238E27FC236}">
                <a16:creationId xmlns:a16="http://schemas.microsoft.com/office/drawing/2014/main" id="{A58076FF-CCFA-70A0-F42F-A916B75BC5B1}"/>
              </a:ext>
            </a:extLst>
          </p:cNvPr>
          <p:cNvCxnSpPr>
            <a:cxnSpLocks/>
          </p:cNvCxnSpPr>
          <p:nvPr/>
        </p:nvCxnSpPr>
        <p:spPr>
          <a:xfrm>
            <a:off x="1972335" y="2305221"/>
            <a:ext cx="407805" cy="1946609"/>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B309E0-9F9E-A0BA-C1A3-8456251A2856}"/>
              </a:ext>
            </a:extLst>
          </p:cNvPr>
          <p:cNvSpPr txBox="1"/>
          <p:nvPr/>
        </p:nvSpPr>
        <p:spPr>
          <a:xfrm>
            <a:off x="2002950" y="3007607"/>
            <a:ext cx="754380" cy="523220"/>
          </a:xfrm>
          <a:prstGeom prst="rect">
            <a:avLst/>
          </a:prstGeom>
          <a:noFill/>
        </p:spPr>
        <p:txBody>
          <a:bodyPr wrap="square" rtlCol="0">
            <a:spAutoFit/>
          </a:bodyPr>
          <a:lstStyle/>
          <a:p>
            <a:r>
              <a:rPr lang="en-US" dirty="0"/>
              <a:t>400km</a:t>
            </a:r>
          </a:p>
          <a:p>
            <a:r>
              <a:rPr lang="en-US" dirty="0"/>
              <a:t>Radius</a:t>
            </a:r>
          </a:p>
        </p:txBody>
      </p:sp>
      <p:sp>
        <p:nvSpPr>
          <p:cNvPr id="7" name="TextBox 6">
            <a:extLst>
              <a:ext uri="{FF2B5EF4-FFF2-40B4-BE49-F238E27FC236}">
                <a16:creationId xmlns:a16="http://schemas.microsoft.com/office/drawing/2014/main" id="{9D314D24-1B96-E46C-49FB-AC997C9D1E65}"/>
              </a:ext>
            </a:extLst>
          </p:cNvPr>
          <p:cNvSpPr txBox="1"/>
          <p:nvPr/>
        </p:nvSpPr>
        <p:spPr>
          <a:xfrm>
            <a:off x="1419300" y="1699259"/>
            <a:ext cx="1338030" cy="307777"/>
          </a:xfrm>
          <a:prstGeom prst="rect">
            <a:avLst/>
          </a:prstGeom>
          <a:noFill/>
        </p:spPr>
        <p:txBody>
          <a:bodyPr wrap="square" rtlCol="0">
            <a:spAutoFit/>
          </a:bodyPr>
          <a:lstStyle/>
          <a:p>
            <a:r>
              <a:rPr lang="en-US" dirty="0"/>
              <a:t>Centre of A1</a:t>
            </a:r>
          </a:p>
        </p:txBody>
      </p:sp>
      <p:cxnSp>
        <p:nvCxnSpPr>
          <p:cNvPr id="8" name="Straight Connector 7">
            <a:extLst>
              <a:ext uri="{FF2B5EF4-FFF2-40B4-BE49-F238E27FC236}">
                <a16:creationId xmlns:a16="http://schemas.microsoft.com/office/drawing/2014/main" id="{31544355-0F8B-08FE-E237-ED353975884E}"/>
              </a:ext>
            </a:extLst>
          </p:cNvPr>
          <p:cNvCxnSpPr>
            <a:cxnSpLocks/>
          </p:cNvCxnSpPr>
          <p:nvPr/>
        </p:nvCxnSpPr>
        <p:spPr>
          <a:xfrm>
            <a:off x="3418885" y="3182577"/>
            <a:ext cx="676475" cy="1759983"/>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A99C679-2918-A10E-AA0C-8638BF7AFDFB}"/>
              </a:ext>
            </a:extLst>
          </p:cNvPr>
          <p:cNvSpPr txBox="1"/>
          <p:nvPr/>
        </p:nvSpPr>
        <p:spPr>
          <a:xfrm>
            <a:off x="3069750" y="4184027"/>
            <a:ext cx="754380" cy="523220"/>
          </a:xfrm>
          <a:prstGeom prst="rect">
            <a:avLst/>
          </a:prstGeom>
          <a:noFill/>
        </p:spPr>
        <p:txBody>
          <a:bodyPr wrap="square" rtlCol="0">
            <a:spAutoFit/>
          </a:bodyPr>
          <a:lstStyle/>
          <a:p>
            <a:r>
              <a:rPr lang="en-US" dirty="0"/>
              <a:t>400km</a:t>
            </a:r>
          </a:p>
          <a:p>
            <a:r>
              <a:rPr lang="en-US" dirty="0"/>
              <a:t>Radius</a:t>
            </a:r>
          </a:p>
        </p:txBody>
      </p:sp>
      <p:sp>
        <p:nvSpPr>
          <p:cNvPr id="12" name="TextBox 11">
            <a:extLst>
              <a:ext uri="{FF2B5EF4-FFF2-40B4-BE49-F238E27FC236}">
                <a16:creationId xmlns:a16="http://schemas.microsoft.com/office/drawing/2014/main" id="{C2D53AA1-3779-C128-DE22-5140F19B9518}"/>
              </a:ext>
            </a:extLst>
          </p:cNvPr>
          <p:cNvSpPr txBox="1"/>
          <p:nvPr/>
        </p:nvSpPr>
        <p:spPr>
          <a:xfrm>
            <a:off x="2546535" y="2518738"/>
            <a:ext cx="1338030" cy="307777"/>
          </a:xfrm>
          <a:prstGeom prst="rect">
            <a:avLst/>
          </a:prstGeom>
          <a:noFill/>
        </p:spPr>
        <p:txBody>
          <a:bodyPr wrap="square" rtlCol="0">
            <a:spAutoFit/>
          </a:bodyPr>
          <a:lstStyle/>
          <a:p>
            <a:r>
              <a:rPr lang="en-US" dirty="0"/>
              <a:t>Centre of A2</a:t>
            </a:r>
          </a:p>
        </p:txBody>
      </p:sp>
      <p:sp>
        <p:nvSpPr>
          <p:cNvPr id="13" name="TextBox 12">
            <a:extLst>
              <a:ext uri="{FF2B5EF4-FFF2-40B4-BE49-F238E27FC236}">
                <a16:creationId xmlns:a16="http://schemas.microsoft.com/office/drawing/2014/main" id="{7AF75616-542F-AA17-4B89-3ADF871D2F7D}"/>
              </a:ext>
            </a:extLst>
          </p:cNvPr>
          <p:cNvSpPr txBox="1"/>
          <p:nvPr/>
        </p:nvSpPr>
        <p:spPr>
          <a:xfrm>
            <a:off x="3884565" y="2655451"/>
            <a:ext cx="1338030" cy="523220"/>
          </a:xfrm>
          <a:prstGeom prst="rect">
            <a:avLst/>
          </a:prstGeom>
          <a:noFill/>
        </p:spPr>
        <p:txBody>
          <a:bodyPr wrap="square" rtlCol="0">
            <a:spAutoFit/>
          </a:bodyPr>
          <a:lstStyle/>
          <a:p>
            <a:r>
              <a:rPr lang="en-US" dirty="0"/>
              <a:t>Final position of ego</a:t>
            </a:r>
          </a:p>
        </p:txBody>
      </p:sp>
      <p:cxnSp>
        <p:nvCxnSpPr>
          <p:cNvPr id="14" name="Straight Connector 13">
            <a:extLst>
              <a:ext uri="{FF2B5EF4-FFF2-40B4-BE49-F238E27FC236}">
                <a16:creationId xmlns:a16="http://schemas.microsoft.com/office/drawing/2014/main" id="{1E20CD84-182E-ACAC-E7DD-03BE4631EBE4}"/>
              </a:ext>
            </a:extLst>
          </p:cNvPr>
          <p:cNvCxnSpPr>
            <a:cxnSpLocks/>
          </p:cNvCxnSpPr>
          <p:nvPr/>
        </p:nvCxnSpPr>
        <p:spPr>
          <a:xfrm>
            <a:off x="7100567" y="3797061"/>
            <a:ext cx="361253" cy="910833"/>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B5D1B4-1CEB-F5C5-C7FB-562E8250474F}"/>
              </a:ext>
            </a:extLst>
          </p:cNvPr>
          <p:cNvSpPr txBox="1"/>
          <p:nvPr/>
        </p:nvSpPr>
        <p:spPr>
          <a:xfrm>
            <a:off x="6705600" y="4251830"/>
            <a:ext cx="754380" cy="523220"/>
          </a:xfrm>
          <a:prstGeom prst="rect">
            <a:avLst/>
          </a:prstGeom>
          <a:noFill/>
        </p:spPr>
        <p:txBody>
          <a:bodyPr wrap="square" rtlCol="0">
            <a:spAutoFit/>
          </a:bodyPr>
          <a:lstStyle/>
          <a:p>
            <a:r>
              <a:rPr lang="en-US" dirty="0"/>
              <a:t>200km</a:t>
            </a:r>
          </a:p>
          <a:p>
            <a:r>
              <a:rPr lang="en-US" dirty="0"/>
              <a:t>Radius</a:t>
            </a:r>
          </a:p>
        </p:txBody>
      </p:sp>
      <p:sp>
        <p:nvSpPr>
          <p:cNvPr id="18" name="TextBox 17">
            <a:extLst>
              <a:ext uri="{FF2B5EF4-FFF2-40B4-BE49-F238E27FC236}">
                <a16:creationId xmlns:a16="http://schemas.microsoft.com/office/drawing/2014/main" id="{D6D83ECE-745F-9C69-EF18-96C5A586ABFB}"/>
              </a:ext>
            </a:extLst>
          </p:cNvPr>
          <p:cNvSpPr txBox="1"/>
          <p:nvPr/>
        </p:nvSpPr>
        <p:spPr>
          <a:xfrm>
            <a:off x="6413775" y="3227241"/>
            <a:ext cx="1338030" cy="307777"/>
          </a:xfrm>
          <a:prstGeom prst="rect">
            <a:avLst/>
          </a:prstGeom>
          <a:noFill/>
        </p:spPr>
        <p:txBody>
          <a:bodyPr wrap="square" rtlCol="0">
            <a:spAutoFit/>
          </a:bodyPr>
          <a:lstStyle/>
          <a:p>
            <a:r>
              <a:rPr lang="en-US" dirty="0"/>
              <a:t>Centre of C</a:t>
            </a:r>
          </a:p>
        </p:txBody>
      </p:sp>
      <p:sp>
        <p:nvSpPr>
          <p:cNvPr id="19" name="TextBox 18">
            <a:extLst>
              <a:ext uri="{FF2B5EF4-FFF2-40B4-BE49-F238E27FC236}">
                <a16:creationId xmlns:a16="http://schemas.microsoft.com/office/drawing/2014/main" id="{5A7B265B-EB91-F547-A663-AF1637CB9810}"/>
              </a:ext>
            </a:extLst>
          </p:cNvPr>
          <p:cNvSpPr txBox="1"/>
          <p:nvPr/>
        </p:nvSpPr>
        <p:spPr>
          <a:xfrm>
            <a:off x="6150440" y="103510"/>
            <a:ext cx="2731770" cy="738664"/>
          </a:xfrm>
          <a:prstGeom prst="rect">
            <a:avLst/>
          </a:prstGeom>
          <a:noFill/>
        </p:spPr>
        <p:txBody>
          <a:bodyPr wrap="square" rtlCol="0">
            <a:spAutoFit/>
          </a:bodyPr>
          <a:lstStyle/>
          <a:p>
            <a:r>
              <a:rPr lang="en-US" dirty="0"/>
              <a:t>Screenshot of interactive map which shows trajectories using folium </a:t>
            </a:r>
          </a:p>
        </p:txBody>
      </p:sp>
      <p:sp>
        <p:nvSpPr>
          <p:cNvPr id="20" name="TextBox 19">
            <a:extLst>
              <a:ext uri="{FF2B5EF4-FFF2-40B4-BE49-F238E27FC236}">
                <a16:creationId xmlns:a16="http://schemas.microsoft.com/office/drawing/2014/main" id="{02B03794-2475-4872-A624-67CA649B6A93}"/>
              </a:ext>
            </a:extLst>
          </p:cNvPr>
          <p:cNvSpPr txBox="1"/>
          <p:nvPr/>
        </p:nvSpPr>
        <p:spPr>
          <a:xfrm>
            <a:off x="7337560" y="2455794"/>
            <a:ext cx="876800" cy="430887"/>
          </a:xfrm>
          <a:prstGeom prst="rect">
            <a:avLst/>
          </a:prstGeom>
          <a:noFill/>
        </p:spPr>
        <p:txBody>
          <a:bodyPr wrap="square" rtlCol="0">
            <a:spAutoFit/>
          </a:bodyPr>
          <a:lstStyle/>
          <a:p>
            <a:r>
              <a:rPr lang="en-US" sz="1100" dirty="0"/>
              <a:t>Starting point of A1</a:t>
            </a:r>
          </a:p>
        </p:txBody>
      </p:sp>
      <p:sp>
        <p:nvSpPr>
          <p:cNvPr id="21" name="TextBox 20">
            <a:extLst>
              <a:ext uri="{FF2B5EF4-FFF2-40B4-BE49-F238E27FC236}">
                <a16:creationId xmlns:a16="http://schemas.microsoft.com/office/drawing/2014/main" id="{A3454685-0AD5-980F-40C4-3BD94930C9C2}"/>
              </a:ext>
            </a:extLst>
          </p:cNvPr>
          <p:cNvSpPr txBox="1"/>
          <p:nvPr/>
        </p:nvSpPr>
        <p:spPr>
          <a:xfrm>
            <a:off x="8320540" y="2650069"/>
            <a:ext cx="1123340" cy="430887"/>
          </a:xfrm>
          <a:prstGeom prst="rect">
            <a:avLst/>
          </a:prstGeom>
          <a:noFill/>
        </p:spPr>
        <p:txBody>
          <a:bodyPr wrap="square" rtlCol="0">
            <a:spAutoFit/>
          </a:bodyPr>
          <a:lstStyle/>
          <a:p>
            <a:r>
              <a:rPr lang="en-US" sz="1100" dirty="0"/>
              <a:t>Starting point of ego</a:t>
            </a:r>
          </a:p>
        </p:txBody>
      </p:sp>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B2293BF1-A9E5-9C66-4A55-BFBAEEA65319}"/>
                  </a:ext>
                </a:extLst>
              </p14:cNvPr>
              <p14:cNvContentPartPr/>
              <p14:nvPr/>
            </p14:nvContentPartPr>
            <p14:xfrm>
              <a:off x="8050220" y="2865513"/>
              <a:ext cx="57960" cy="40320"/>
            </p14:xfrm>
          </p:contentPart>
        </mc:Choice>
        <mc:Fallback xmlns="">
          <p:pic>
            <p:nvPicPr>
              <p:cNvPr id="22" name="Ink 21">
                <a:extLst>
                  <a:ext uri="{FF2B5EF4-FFF2-40B4-BE49-F238E27FC236}">
                    <a16:creationId xmlns:a16="http://schemas.microsoft.com/office/drawing/2014/main" id="{B2293BF1-A9E5-9C66-4A55-BFBAEEA65319}"/>
                  </a:ext>
                </a:extLst>
              </p:cNvPr>
              <p:cNvPicPr/>
              <p:nvPr/>
            </p:nvPicPr>
            <p:blipFill>
              <a:blip r:embed="rId5"/>
              <a:stretch>
                <a:fillRect/>
              </a:stretch>
            </p:blipFill>
            <p:spPr>
              <a:xfrm>
                <a:off x="8032220" y="2847513"/>
                <a:ext cx="936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1E856C61-3683-5E6B-A6DD-EC4CF04CC5E4}"/>
                  </a:ext>
                </a:extLst>
              </p14:cNvPr>
              <p14:cNvContentPartPr/>
              <p14:nvPr/>
            </p14:nvContentPartPr>
            <p14:xfrm>
              <a:off x="8956700" y="2990433"/>
              <a:ext cx="23040" cy="33480"/>
            </p14:xfrm>
          </p:contentPart>
        </mc:Choice>
        <mc:Fallback xmlns="">
          <p:pic>
            <p:nvPicPr>
              <p:cNvPr id="23" name="Ink 22">
                <a:extLst>
                  <a:ext uri="{FF2B5EF4-FFF2-40B4-BE49-F238E27FC236}">
                    <a16:creationId xmlns:a16="http://schemas.microsoft.com/office/drawing/2014/main" id="{1E856C61-3683-5E6B-A6DD-EC4CF04CC5E4}"/>
                  </a:ext>
                </a:extLst>
              </p:cNvPr>
              <p:cNvPicPr/>
              <p:nvPr/>
            </p:nvPicPr>
            <p:blipFill>
              <a:blip r:embed="rId7"/>
              <a:stretch>
                <a:fillRect/>
              </a:stretch>
            </p:blipFill>
            <p:spPr>
              <a:xfrm>
                <a:off x="8938700" y="2972433"/>
                <a:ext cx="5868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14364C8D-8510-EC5B-4E96-1E3F778124A5}"/>
                  </a:ext>
                </a:extLst>
              </p14:cNvPr>
              <p14:cNvContentPartPr/>
              <p14:nvPr/>
            </p14:nvContentPartPr>
            <p14:xfrm>
              <a:off x="3718560" y="3345000"/>
              <a:ext cx="13680" cy="3600"/>
            </p14:xfrm>
          </p:contentPart>
        </mc:Choice>
        <mc:Fallback xmlns="">
          <p:pic>
            <p:nvPicPr>
              <p:cNvPr id="25" name="Ink 24">
                <a:extLst>
                  <a:ext uri="{FF2B5EF4-FFF2-40B4-BE49-F238E27FC236}">
                    <a16:creationId xmlns:a16="http://schemas.microsoft.com/office/drawing/2014/main" id="{14364C8D-8510-EC5B-4E96-1E3F778124A5}"/>
                  </a:ext>
                </a:extLst>
              </p:cNvPr>
              <p:cNvPicPr/>
              <p:nvPr/>
            </p:nvPicPr>
            <p:blipFill>
              <a:blip r:embed="rId9"/>
              <a:stretch>
                <a:fillRect/>
              </a:stretch>
            </p:blipFill>
            <p:spPr>
              <a:xfrm>
                <a:off x="3700560" y="3327000"/>
                <a:ext cx="49320" cy="39240"/>
              </a:xfrm>
              <a:prstGeom prst="rect">
                <a:avLst/>
              </a:prstGeom>
            </p:spPr>
          </p:pic>
        </mc:Fallback>
      </mc:AlternateContent>
      <p:sp>
        <p:nvSpPr>
          <p:cNvPr id="26" name="TextBox 25">
            <a:extLst>
              <a:ext uri="{FF2B5EF4-FFF2-40B4-BE49-F238E27FC236}">
                <a16:creationId xmlns:a16="http://schemas.microsoft.com/office/drawing/2014/main" id="{82837FFA-2655-C498-2D31-BE0FA357C52A}"/>
              </a:ext>
            </a:extLst>
          </p:cNvPr>
          <p:cNvSpPr txBox="1"/>
          <p:nvPr/>
        </p:nvSpPr>
        <p:spPr>
          <a:xfrm>
            <a:off x="3505430" y="3320374"/>
            <a:ext cx="876800" cy="430887"/>
          </a:xfrm>
          <a:prstGeom prst="rect">
            <a:avLst/>
          </a:prstGeom>
          <a:noFill/>
        </p:spPr>
        <p:txBody>
          <a:bodyPr wrap="square" rtlCol="0">
            <a:spAutoFit/>
          </a:bodyPr>
          <a:lstStyle/>
          <a:p>
            <a:r>
              <a:rPr lang="en-US" sz="1100" dirty="0"/>
              <a:t>Starting point of A2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C20970-A5F5-27FD-9D8F-924162894A5D}"/>
              </a:ext>
            </a:extLst>
          </p:cNvPr>
          <p:cNvPicPr>
            <a:picLocks noChangeAspect="1"/>
          </p:cNvPicPr>
          <p:nvPr/>
        </p:nvPicPr>
        <p:blipFill>
          <a:blip r:embed="rId2"/>
          <a:stretch>
            <a:fillRect/>
          </a:stretch>
        </p:blipFill>
        <p:spPr>
          <a:xfrm>
            <a:off x="-111100" y="0"/>
            <a:ext cx="9255099" cy="5143500"/>
          </a:xfrm>
          <a:prstGeom prst="rect">
            <a:avLst/>
          </a:prstGeom>
        </p:spPr>
      </p:pic>
      <p:cxnSp>
        <p:nvCxnSpPr>
          <p:cNvPr id="8" name="Straight Connector 7">
            <a:extLst>
              <a:ext uri="{FF2B5EF4-FFF2-40B4-BE49-F238E27FC236}">
                <a16:creationId xmlns:a16="http://schemas.microsoft.com/office/drawing/2014/main" id="{F7928E77-EE48-B9B5-C9FC-7BF254E8B0F4}"/>
              </a:ext>
            </a:extLst>
          </p:cNvPr>
          <p:cNvCxnSpPr>
            <a:cxnSpLocks/>
          </p:cNvCxnSpPr>
          <p:nvPr/>
        </p:nvCxnSpPr>
        <p:spPr>
          <a:xfrm>
            <a:off x="5773917" y="2904464"/>
            <a:ext cx="1373580" cy="1189079"/>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7511DD-FE96-6C4C-AABB-15B7582EDAC2}"/>
              </a:ext>
            </a:extLst>
          </p:cNvPr>
          <p:cNvSpPr txBox="1"/>
          <p:nvPr/>
        </p:nvSpPr>
        <p:spPr>
          <a:xfrm>
            <a:off x="4923642" y="2263973"/>
            <a:ext cx="1338030" cy="307777"/>
          </a:xfrm>
          <a:prstGeom prst="rect">
            <a:avLst/>
          </a:prstGeom>
          <a:noFill/>
        </p:spPr>
        <p:txBody>
          <a:bodyPr wrap="square" rtlCol="0">
            <a:spAutoFit/>
          </a:bodyPr>
          <a:lstStyle/>
          <a:p>
            <a:r>
              <a:rPr lang="en-US" dirty="0"/>
              <a:t>Centre of C</a:t>
            </a:r>
          </a:p>
        </p:txBody>
      </p:sp>
      <p:sp>
        <p:nvSpPr>
          <p:cNvPr id="11" name="TextBox 10">
            <a:extLst>
              <a:ext uri="{FF2B5EF4-FFF2-40B4-BE49-F238E27FC236}">
                <a16:creationId xmlns:a16="http://schemas.microsoft.com/office/drawing/2014/main" id="{64A68A91-E9F0-755F-1BD1-6BC9B370E58D}"/>
              </a:ext>
            </a:extLst>
          </p:cNvPr>
          <p:cNvSpPr txBox="1"/>
          <p:nvPr/>
        </p:nvSpPr>
        <p:spPr>
          <a:xfrm>
            <a:off x="8218940" y="526868"/>
            <a:ext cx="1123340" cy="430887"/>
          </a:xfrm>
          <a:prstGeom prst="rect">
            <a:avLst/>
          </a:prstGeom>
          <a:noFill/>
        </p:spPr>
        <p:txBody>
          <a:bodyPr wrap="square" rtlCol="0">
            <a:spAutoFit/>
          </a:bodyPr>
          <a:lstStyle/>
          <a:p>
            <a:r>
              <a:rPr lang="en-US" sz="1100" dirty="0"/>
              <a:t>Starting point of ego</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F59BA1C8-F86E-848A-B665-8FD878D0E50E}"/>
                  </a:ext>
                </a:extLst>
              </p14:cNvPr>
              <p14:cNvContentPartPr/>
              <p14:nvPr/>
            </p14:nvContentPartPr>
            <p14:xfrm>
              <a:off x="7474488" y="633905"/>
              <a:ext cx="57960" cy="40320"/>
            </p14:xfrm>
          </p:contentPart>
        </mc:Choice>
        <mc:Fallback xmlns="">
          <p:pic>
            <p:nvPicPr>
              <p:cNvPr id="12" name="Ink 11">
                <a:extLst>
                  <a:ext uri="{FF2B5EF4-FFF2-40B4-BE49-F238E27FC236}">
                    <a16:creationId xmlns:a16="http://schemas.microsoft.com/office/drawing/2014/main" id="{F59BA1C8-F86E-848A-B665-8FD878D0E50E}"/>
                  </a:ext>
                </a:extLst>
              </p:cNvPr>
              <p:cNvPicPr/>
              <p:nvPr/>
            </p:nvPicPr>
            <p:blipFill>
              <a:blip r:embed="rId4"/>
              <a:stretch>
                <a:fillRect/>
              </a:stretch>
            </p:blipFill>
            <p:spPr>
              <a:xfrm>
                <a:off x="7456488" y="615905"/>
                <a:ext cx="936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39963610-8BD6-A3D9-4DEB-EF9175C4C11C}"/>
                  </a:ext>
                </a:extLst>
              </p14:cNvPr>
              <p14:cNvContentPartPr/>
              <p14:nvPr/>
            </p14:nvContentPartPr>
            <p14:xfrm>
              <a:off x="9032901" y="913305"/>
              <a:ext cx="23040" cy="33480"/>
            </p14:xfrm>
          </p:contentPart>
        </mc:Choice>
        <mc:Fallback xmlns="">
          <p:pic>
            <p:nvPicPr>
              <p:cNvPr id="13" name="Ink 12">
                <a:extLst>
                  <a:ext uri="{FF2B5EF4-FFF2-40B4-BE49-F238E27FC236}">
                    <a16:creationId xmlns:a16="http://schemas.microsoft.com/office/drawing/2014/main" id="{39963610-8BD6-A3D9-4DEB-EF9175C4C11C}"/>
                  </a:ext>
                </a:extLst>
              </p:cNvPr>
              <p:cNvPicPr/>
              <p:nvPr/>
            </p:nvPicPr>
            <p:blipFill>
              <a:blip r:embed="rId6"/>
              <a:stretch>
                <a:fillRect/>
              </a:stretch>
            </p:blipFill>
            <p:spPr>
              <a:xfrm>
                <a:off x="9014901" y="895305"/>
                <a:ext cx="58680" cy="69120"/>
              </a:xfrm>
              <a:prstGeom prst="rect">
                <a:avLst/>
              </a:prstGeom>
            </p:spPr>
          </p:pic>
        </mc:Fallback>
      </mc:AlternateContent>
      <p:sp>
        <p:nvSpPr>
          <p:cNvPr id="14" name="TextBox 13">
            <a:extLst>
              <a:ext uri="{FF2B5EF4-FFF2-40B4-BE49-F238E27FC236}">
                <a16:creationId xmlns:a16="http://schemas.microsoft.com/office/drawing/2014/main" id="{D33E4425-8E07-05F0-55C0-E585D06E2C22}"/>
              </a:ext>
            </a:extLst>
          </p:cNvPr>
          <p:cNvSpPr txBox="1"/>
          <p:nvPr/>
        </p:nvSpPr>
        <p:spPr>
          <a:xfrm>
            <a:off x="7095600" y="155028"/>
            <a:ext cx="1123340" cy="430887"/>
          </a:xfrm>
          <a:prstGeom prst="rect">
            <a:avLst/>
          </a:prstGeom>
          <a:noFill/>
        </p:spPr>
        <p:txBody>
          <a:bodyPr wrap="square" rtlCol="0">
            <a:spAutoFit/>
          </a:bodyPr>
          <a:lstStyle/>
          <a:p>
            <a:r>
              <a:rPr lang="en-US" sz="1100" dirty="0"/>
              <a:t>Starting point of A1</a:t>
            </a:r>
          </a:p>
        </p:txBody>
      </p:sp>
      <p:sp>
        <p:nvSpPr>
          <p:cNvPr id="2" name="TextBox 1">
            <a:extLst>
              <a:ext uri="{FF2B5EF4-FFF2-40B4-BE49-F238E27FC236}">
                <a16:creationId xmlns:a16="http://schemas.microsoft.com/office/drawing/2014/main" id="{D3463704-112E-2DB0-577B-0EFA645527F1}"/>
              </a:ext>
            </a:extLst>
          </p:cNvPr>
          <p:cNvSpPr txBox="1"/>
          <p:nvPr/>
        </p:nvSpPr>
        <p:spPr>
          <a:xfrm>
            <a:off x="5884482" y="3499004"/>
            <a:ext cx="754380" cy="523220"/>
          </a:xfrm>
          <a:prstGeom prst="rect">
            <a:avLst/>
          </a:prstGeom>
          <a:noFill/>
        </p:spPr>
        <p:txBody>
          <a:bodyPr wrap="square" rtlCol="0">
            <a:spAutoFit/>
          </a:bodyPr>
          <a:lstStyle/>
          <a:p>
            <a:r>
              <a:rPr lang="en-US" dirty="0"/>
              <a:t>200km</a:t>
            </a:r>
          </a:p>
          <a:p>
            <a:r>
              <a:rPr lang="en-US" dirty="0"/>
              <a:t>Radius</a:t>
            </a:r>
          </a:p>
        </p:txBody>
      </p:sp>
      <p:cxnSp>
        <p:nvCxnSpPr>
          <p:cNvPr id="4" name="Straight Arrow Connector 3">
            <a:extLst>
              <a:ext uri="{FF2B5EF4-FFF2-40B4-BE49-F238E27FC236}">
                <a16:creationId xmlns:a16="http://schemas.microsoft.com/office/drawing/2014/main" id="{984AF09C-E738-94FA-5240-B9B92E8BFD48}"/>
              </a:ext>
            </a:extLst>
          </p:cNvPr>
          <p:cNvCxnSpPr/>
          <p:nvPr/>
        </p:nvCxnSpPr>
        <p:spPr>
          <a:xfrm flipH="1">
            <a:off x="5802822" y="1447920"/>
            <a:ext cx="81660" cy="81605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8693177-4123-0FC7-A166-2D07D220DB1A}"/>
              </a:ext>
            </a:extLst>
          </p:cNvPr>
          <p:cNvSpPr txBox="1"/>
          <p:nvPr/>
        </p:nvSpPr>
        <p:spPr>
          <a:xfrm>
            <a:off x="4621467" y="1101886"/>
            <a:ext cx="2526030" cy="600164"/>
          </a:xfrm>
          <a:prstGeom prst="rect">
            <a:avLst/>
          </a:prstGeom>
          <a:noFill/>
        </p:spPr>
        <p:txBody>
          <a:bodyPr wrap="square" rtlCol="0">
            <a:spAutoFit/>
          </a:bodyPr>
          <a:lstStyle/>
          <a:p>
            <a:r>
              <a:rPr lang="en-US" sz="1100" dirty="0"/>
              <a:t>Segment of ego’s route which satisfied the condition highlighted in yellow </a:t>
            </a:r>
          </a:p>
        </p:txBody>
      </p:sp>
    </p:spTree>
    <p:extLst>
      <p:ext uri="{BB962C8B-B14F-4D97-AF65-F5344CB8AC3E}">
        <p14:creationId xmlns:p14="http://schemas.microsoft.com/office/powerpoint/2010/main" val="148736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4"/>
          <p:cNvSpPr txBox="1">
            <a:spLocks noGrp="1"/>
          </p:cNvSpPr>
          <p:nvPr>
            <p:ph type="title"/>
          </p:nvPr>
        </p:nvSpPr>
        <p:spPr>
          <a:xfrm>
            <a:off x="79513" y="122832"/>
            <a:ext cx="3837167" cy="118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Function values over time(f_c)</a:t>
            </a:r>
            <a:endParaRPr sz="3600" dirty="0"/>
          </a:p>
        </p:txBody>
      </p:sp>
      <p:pic>
        <p:nvPicPr>
          <p:cNvPr id="3" name="Picture 2">
            <a:extLst>
              <a:ext uri="{FF2B5EF4-FFF2-40B4-BE49-F238E27FC236}">
                <a16:creationId xmlns:a16="http://schemas.microsoft.com/office/drawing/2014/main" id="{86A0B5E0-021D-BF70-1524-52D68EE80C8A}"/>
              </a:ext>
            </a:extLst>
          </p:cNvPr>
          <p:cNvPicPr>
            <a:picLocks noChangeAspect="1"/>
          </p:cNvPicPr>
          <p:nvPr/>
        </p:nvPicPr>
        <p:blipFill>
          <a:blip r:embed="rId3"/>
          <a:stretch>
            <a:fillRect/>
          </a:stretch>
        </p:blipFill>
        <p:spPr>
          <a:xfrm>
            <a:off x="3604933" y="0"/>
            <a:ext cx="5539067" cy="3159280"/>
          </a:xfrm>
          <a:prstGeom prst="rect">
            <a:avLst/>
          </a:prstGeom>
        </p:spPr>
      </p:pic>
      <p:pic>
        <p:nvPicPr>
          <p:cNvPr id="5" name="Picture 4">
            <a:extLst>
              <a:ext uri="{FF2B5EF4-FFF2-40B4-BE49-F238E27FC236}">
                <a16:creationId xmlns:a16="http://schemas.microsoft.com/office/drawing/2014/main" id="{18655C49-3F8E-B5C3-0021-68F1A13ADB57}"/>
              </a:ext>
            </a:extLst>
          </p:cNvPr>
          <p:cNvPicPr>
            <a:picLocks noChangeAspect="1"/>
          </p:cNvPicPr>
          <p:nvPr/>
        </p:nvPicPr>
        <p:blipFill>
          <a:blip r:embed="rId4"/>
          <a:stretch>
            <a:fillRect/>
          </a:stretch>
        </p:blipFill>
        <p:spPr>
          <a:xfrm>
            <a:off x="3993258" y="3072992"/>
            <a:ext cx="4998721" cy="482625"/>
          </a:xfrm>
          <a:prstGeom prst="rect">
            <a:avLst/>
          </a:prstGeom>
        </p:spPr>
      </p:pic>
      <p:sp>
        <p:nvSpPr>
          <p:cNvPr id="6" name="Google Shape;475;p44">
            <a:extLst>
              <a:ext uri="{FF2B5EF4-FFF2-40B4-BE49-F238E27FC236}">
                <a16:creationId xmlns:a16="http://schemas.microsoft.com/office/drawing/2014/main" id="{17207896-F79B-15B0-A7E2-8FB4DF0F7D88}"/>
              </a:ext>
            </a:extLst>
          </p:cNvPr>
          <p:cNvSpPr txBox="1">
            <a:spLocks/>
          </p:cNvSpPr>
          <p:nvPr/>
        </p:nvSpPr>
        <p:spPr>
          <a:xfrm>
            <a:off x="140473" y="3643164"/>
            <a:ext cx="9003527" cy="13089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Cabin"/>
              <a:buNone/>
              <a:defRPr sz="8000" b="1" i="0" u="none" strike="noStrike" cap="none">
                <a:solidFill>
                  <a:schemeClr val="dk1"/>
                </a:solidFill>
                <a:latin typeface="Cabin"/>
                <a:ea typeface="Cabin"/>
                <a:cs typeface="Cabin"/>
                <a:sym typeface="Cabin"/>
              </a:defRPr>
            </a:lvl1pPr>
            <a:lvl2pPr marR="0" lvl="1" algn="ctr"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2pPr>
            <a:lvl3pPr marR="0" lvl="2" algn="ctr"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3pPr>
            <a:lvl4pPr marR="0" lvl="3" algn="ctr"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4pPr>
            <a:lvl5pPr marR="0" lvl="4" algn="ctr"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5pPr>
            <a:lvl6pPr marR="0" lvl="5" algn="ctr"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6pPr>
            <a:lvl7pPr marR="0" lvl="6" algn="ctr"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7pPr>
            <a:lvl8pPr marR="0" lvl="7" algn="ctr"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8pPr>
            <a:lvl9pPr marR="0" lvl="8" algn="ctr"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9pPr>
          </a:lstStyle>
          <a:p>
            <a:pPr algn="l"/>
            <a:r>
              <a:rPr lang="en-US" sz="1800" dirty="0"/>
              <a:t>The circle denoted as 'C' remains static throughout the scenario. Consequently, non-zero values are observed only when the ego vehicle enters into the circle ‘C’. Outside of these instances, the recorded values revert to zero.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Google Shape;596;p46"/>
          <p:cNvSpPr txBox="1">
            <a:spLocks noGrp="1"/>
          </p:cNvSpPr>
          <p:nvPr>
            <p:ph type="subTitle" idx="1"/>
          </p:nvPr>
        </p:nvSpPr>
        <p:spPr>
          <a:xfrm>
            <a:off x="309592" y="3689401"/>
            <a:ext cx="7447568" cy="11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Cabin" panose="020B0604020202020204" charset="0"/>
              </a:rPr>
              <a:t>Initially, the ego vehicle resides within the confines of Circle A1, resulting in a non-zero function output. However, as Circle A1 outpaces the ego vehicle, the function steadily declines over time until it reaches zero. </a:t>
            </a:r>
            <a:endParaRPr sz="1800" b="1" dirty="0">
              <a:latin typeface="Cabin" panose="020B0604020202020204" charset="0"/>
            </a:endParaRPr>
          </a:p>
        </p:txBody>
      </p:sp>
      <p:sp>
        <p:nvSpPr>
          <p:cNvPr id="4" name="Google Shape;475;p44">
            <a:extLst>
              <a:ext uri="{FF2B5EF4-FFF2-40B4-BE49-F238E27FC236}">
                <a16:creationId xmlns:a16="http://schemas.microsoft.com/office/drawing/2014/main" id="{DF9A9365-E118-9F1D-BC2C-498F2286E704}"/>
              </a:ext>
            </a:extLst>
          </p:cNvPr>
          <p:cNvSpPr txBox="1">
            <a:spLocks/>
          </p:cNvSpPr>
          <p:nvPr/>
        </p:nvSpPr>
        <p:spPr>
          <a:xfrm>
            <a:off x="79513" y="122832"/>
            <a:ext cx="3837167" cy="118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Cabin"/>
              <a:buNone/>
              <a:defRPr sz="3000" b="1" i="0" u="none" strike="noStrike" cap="none">
                <a:solidFill>
                  <a:schemeClr val="dk1"/>
                </a:solidFill>
                <a:latin typeface="Cabin"/>
                <a:ea typeface="Cabin"/>
                <a:cs typeface="Cabin"/>
                <a:sym typeface="Cabin"/>
              </a:defRPr>
            </a:lvl1pPr>
            <a:lvl2pPr marR="0" lvl="1"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2pPr>
            <a:lvl3pPr marR="0" lvl="2"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3pPr>
            <a:lvl4pPr marR="0" lvl="3"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4pPr>
            <a:lvl5pPr marR="0" lvl="4"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5pPr>
            <a:lvl6pPr marR="0" lvl="5"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6pPr>
            <a:lvl7pPr marR="0" lvl="6"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7pPr>
            <a:lvl8pPr marR="0" lvl="7"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8pPr>
            <a:lvl9pPr marR="0" lvl="8" algn="l" rtl="0">
              <a:lnSpc>
                <a:spcPct val="100000"/>
              </a:lnSpc>
              <a:spcBef>
                <a:spcPts val="0"/>
              </a:spcBef>
              <a:spcAft>
                <a:spcPts val="0"/>
              </a:spcAft>
              <a:buClr>
                <a:schemeClr val="dk1"/>
              </a:buClr>
              <a:buSzPts val="3500"/>
              <a:buFont typeface="Cabin"/>
              <a:buNone/>
              <a:defRPr sz="3500" b="1" i="0" u="none" strike="noStrike" cap="none">
                <a:solidFill>
                  <a:schemeClr val="dk1"/>
                </a:solidFill>
                <a:latin typeface="Cabin"/>
                <a:ea typeface="Cabin"/>
                <a:cs typeface="Cabin"/>
                <a:sym typeface="Cabin"/>
              </a:defRPr>
            </a:lvl9pPr>
          </a:lstStyle>
          <a:p>
            <a:r>
              <a:rPr lang="en-US" sz="3600" dirty="0"/>
              <a:t>Function values over time(f_1)</a:t>
            </a:r>
          </a:p>
        </p:txBody>
      </p:sp>
      <p:pic>
        <p:nvPicPr>
          <p:cNvPr id="6" name="Picture 5">
            <a:extLst>
              <a:ext uri="{FF2B5EF4-FFF2-40B4-BE49-F238E27FC236}">
                <a16:creationId xmlns:a16="http://schemas.microsoft.com/office/drawing/2014/main" id="{99636873-DF94-BA02-A7B1-F67808173E3F}"/>
              </a:ext>
            </a:extLst>
          </p:cNvPr>
          <p:cNvPicPr>
            <a:picLocks noChangeAspect="1"/>
          </p:cNvPicPr>
          <p:nvPr/>
        </p:nvPicPr>
        <p:blipFill>
          <a:blip r:embed="rId3"/>
          <a:stretch>
            <a:fillRect/>
          </a:stretch>
        </p:blipFill>
        <p:spPr>
          <a:xfrm>
            <a:off x="3848100" y="0"/>
            <a:ext cx="5295900" cy="3535680"/>
          </a:xfrm>
          <a:prstGeom prst="rect">
            <a:avLst/>
          </a:prstGeom>
        </p:spPr>
      </p:pic>
    </p:spTree>
  </p:cSld>
  <p:clrMapOvr>
    <a:masterClrMapping/>
  </p:clrMapOvr>
</p:sld>
</file>

<file path=ppt/theme/theme1.xml><?xml version="1.0" encoding="utf-8"?>
<a:theme xmlns:a="http://schemas.openxmlformats.org/drawingml/2006/main" name="Business Metrics: Sales Volume by Slidesgo">
  <a:themeElements>
    <a:clrScheme name="Simple Light">
      <a:dk1>
        <a:srgbClr val="FFFFFF"/>
      </a:dk1>
      <a:lt1>
        <a:srgbClr val="2C1F64"/>
      </a:lt1>
      <a:dk2>
        <a:srgbClr val="5101BA"/>
      </a:dk2>
      <a:lt2>
        <a:srgbClr val="8053EC"/>
      </a:lt2>
      <a:accent1>
        <a:srgbClr val="B5B9FF"/>
      </a:accent1>
      <a:accent2>
        <a:srgbClr val="E7E9FE"/>
      </a:accent2>
      <a:accent3>
        <a:srgbClr val="FFA4FF"/>
      </a:accent3>
      <a:accent4>
        <a:srgbClr val="D52DE4"/>
      </a:accent4>
      <a:accent5>
        <a:srgbClr val="A500B4"/>
      </a:accent5>
      <a:accent6>
        <a:srgbClr val="02A2D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697</Words>
  <Application>Microsoft Office PowerPoint</Application>
  <PresentationFormat>On-screen Show (16:9)</PresentationFormat>
  <Paragraphs>70</Paragraphs>
  <Slides>11</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Cabin</vt:lpstr>
      <vt:lpstr>Google Sans</vt:lpstr>
      <vt:lpstr>Bebas Neue</vt:lpstr>
      <vt:lpstr>Open Sans Light</vt:lpstr>
      <vt:lpstr>Ink Free</vt:lpstr>
      <vt:lpstr>Nunito Light</vt:lpstr>
      <vt:lpstr>Anaheim</vt:lpstr>
      <vt:lpstr>Nunito</vt:lpstr>
      <vt:lpstr>Arial</vt:lpstr>
      <vt:lpstr>Open Sans</vt:lpstr>
      <vt:lpstr>Business Metrics: Sales Volume by Slidesgo</vt:lpstr>
      <vt:lpstr>Visualizations</vt:lpstr>
      <vt:lpstr>Leveraging the Google Maps Directions API</vt:lpstr>
      <vt:lpstr>Console output and explanation</vt:lpstr>
      <vt:lpstr>Values of ego location, function values, and distances to, destination, center of C, center of A1 and center of A2 are stored every second, so we have 111675 values and total travel time is 111675 / 3600 = 30.02 hours.   Moreover, total travel time is consistent with predicted value,  964 * 1.6 / 50 = 30.85 hours. We will get this value if we follow one of the routes suggested by Google Maps and if our velocity will be 50km/hour (constant)</vt:lpstr>
      <vt:lpstr>PowerPoint Presentation</vt:lpstr>
      <vt:lpstr>Name of the section</vt:lpstr>
      <vt:lpstr>PowerPoint Presentation</vt:lpstr>
      <vt:lpstr>Function values over time(f_c)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Presentation</dc:title>
  <cp:lastModifiedBy>mikheilkvijo@gmail.com</cp:lastModifiedBy>
  <cp:revision>44</cp:revision>
  <dcterms:modified xsi:type="dcterms:W3CDTF">2024-03-23T10:45:43Z</dcterms:modified>
</cp:coreProperties>
</file>